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7" r:id="rId3"/>
    <p:sldId id="257" r:id="rId4"/>
    <p:sldId id="258" r:id="rId5"/>
    <p:sldId id="259" r:id="rId6"/>
    <p:sldId id="289" r:id="rId7"/>
    <p:sldId id="298" r:id="rId8"/>
    <p:sldId id="260" r:id="rId9"/>
    <p:sldId id="290" r:id="rId10"/>
    <p:sldId id="291" r:id="rId11"/>
    <p:sldId id="292" r:id="rId12"/>
    <p:sldId id="293" r:id="rId13"/>
    <p:sldId id="294" r:id="rId14"/>
    <p:sldId id="295" r:id="rId15"/>
    <p:sldId id="299" r:id="rId16"/>
    <p:sldId id="300" r:id="rId17"/>
    <p:sldId id="301" r:id="rId18"/>
    <p:sldId id="302" r:id="rId19"/>
    <p:sldId id="303" r:id="rId20"/>
    <p:sldId id="304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41556-6070-4F55-8E30-8D6318358114}" v="268" dt="2025-01-27T07:15:43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52B41556-6070-4F55-8E30-8D6318358114}"/>
    <pc:docChg chg="undo custSel addSld delSld modSld sldOrd">
      <pc:chgData name="Fares Makki" userId="d0c14dd2-ce13-49c4-820b-c6a5e60d5a8d" providerId="ADAL" clId="{52B41556-6070-4F55-8E30-8D6318358114}" dt="2025-01-27T07:15:43.155" v="6640" actId="1076"/>
      <pc:docMkLst>
        <pc:docMk/>
      </pc:docMkLst>
      <pc:sldChg chg="modSp mod modAnim modNotesTx">
        <pc:chgData name="Fares Makki" userId="d0c14dd2-ce13-49c4-820b-c6a5e60d5a8d" providerId="ADAL" clId="{52B41556-6070-4F55-8E30-8D6318358114}" dt="2025-01-23T07:33:58.286" v="464"/>
        <pc:sldMkLst>
          <pc:docMk/>
          <pc:sldMk cId="3276106533" sldId="257"/>
        </pc:sldMkLst>
        <pc:spChg chg="mod">
          <ac:chgData name="Fares Makki" userId="d0c14dd2-ce13-49c4-820b-c6a5e60d5a8d" providerId="ADAL" clId="{52B41556-6070-4F55-8E30-8D6318358114}" dt="2025-01-23T07:29:48.549" v="8" actId="20577"/>
          <ac:spMkLst>
            <pc:docMk/>
            <pc:sldMk cId="3276106533" sldId="257"/>
            <ac:spMk id="2" creationId="{DBBB19B6-3111-4E0E-4E49-D737EDD9611C}"/>
          </ac:spMkLst>
        </pc:spChg>
        <pc:spChg chg="mod">
          <ac:chgData name="Fares Makki" userId="d0c14dd2-ce13-49c4-820b-c6a5e60d5a8d" providerId="ADAL" clId="{52B41556-6070-4F55-8E30-8D6318358114}" dt="2025-01-23T07:32:46.965" v="357" actId="20577"/>
          <ac:spMkLst>
            <pc:docMk/>
            <pc:sldMk cId="3276106533" sldId="257"/>
            <ac:spMk id="3" creationId="{9341124E-1523-8C4B-D4F7-9511585EA012}"/>
          </ac:spMkLst>
        </pc:spChg>
      </pc:sldChg>
      <pc:sldChg chg="addSp delSp modSp new mod modAnim">
        <pc:chgData name="Fares Makki" userId="d0c14dd2-ce13-49c4-820b-c6a5e60d5a8d" providerId="ADAL" clId="{52B41556-6070-4F55-8E30-8D6318358114}" dt="2025-01-23T07:37:27.606" v="668" actId="9405"/>
        <pc:sldMkLst>
          <pc:docMk/>
          <pc:sldMk cId="363336027" sldId="258"/>
        </pc:sldMkLst>
        <pc:spChg chg="mod">
          <ac:chgData name="Fares Makki" userId="d0c14dd2-ce13-49c4-820b-c6a5e60d5a8d" providerId="ADAL" clId="{52B41556-6070-4F55-8E30-8D6318358114}" dt="2025-01-23T07:34:19.268" v="504" actId="20577"/>
          <ac:spMkLst>
            <pc:docMk/>
            <pc:sldMk cId="363336027" sldId="258"/>
            <ac:spMk id="2" creationId="{622D3F56-2AD6-1BD1-7769-D096DBF281C3}"/>
          </ac:spMkLst>
        </pc:spChg>
        <pc:spChg chg="mod">
          <ac:chgData name="Fares Makki" userId="d0c14dd2-ce13-49c4-820b-c6a5e60d5a8d" providerId="ADAL" clId="{52B41556-6070-4F55-8E30-8D6318358114}" dt="2025-01-23T07:35:41.335" v="657" actId="20577"/>
          <ac:spMkLst>
            <pc:docMk/>
            <pc:sldMk cId="363336027" sldId="258"/>
            <ac:spMk id="3" creationId="{71F9DD13-5CDD-C0D1-7004-3FF8E61AE32E}"/>
          </ac:spMkLst>
        </pc:spChg>
        <pc:picChg chg="add mod">
          <ac:chgData name="Fares Makki" userId="d0c14dd2-ce13-49c4-820b-c6a5e60d5a8d" providerId="ADAL" clId="{52B41556-6070-4F55-8E30-8D6318358114}" dt="2025-01-23T07:36:42.176" v="663" actId="1076"/>
          <ac:picMkLst>
            <pc:docMk/>
            <pc:sldMk cId="363336027" sldId="258"/>
            <ac:picMk id="1026" creationId="{F10E9A92-511D-3821-BEE6-9EDBCBC01398}"/>
          </ac:picMkLst>
        </pc:picChg>
      </pc:sldChg>
      <pc:sldChg chg="modSp new mod modAnim modNotesTx">
        <pc:chgData name="Fares Makki" userId="d0c14dd2-ce13-49c4-820b-c6a5e60d5a8d" providerId="ADAL" clId="{52B41556-6070-4F55-8E30-8D6318358114}" dt="2025-01-23T07:56:14.901" v="1415"/>
        <pc:sldMkLst>
          <pc:docMk/>
          <pc:sldMk cId="988670" sldId="259"/>
        </pc:sldMkLst>
        <pc:spChg chg="mod">
          <ac:chgData name="Fares Makki" userId="d0c14dd2-ce13-49c4-820b-c6a5e60d5a8d" providerId="ADAL" clId="{52B41556-6070-4F55-8E30-8D6318358114}" dt="2025-01-23T07:49:11.399" v="680" actId="20577"/>
          <ac:spMkLst>
            <pc:docMk/>
            <pc:sldMk cId="988670" sldId="259"/>
            <ac:spMk id="2" creationId="{8BCF8AFB-A313-F791-9017-AEC359AE2C89}"/>
          </ac:spMkLst>
        </pc:spChg>
        <pc:spChg chg="mod">
          <ac:chgData name="Fares Makki" userId="d0c14dd2-ce13-49c4-820b-c6a5e60d5a8d" providerId="ADAL" clId="{52B41556-6070-4F55-8E30-8D6318358114}" dt="2025-01-23T07:55:48.590" v="1380" actId="21"/>
          <ac:spMkLst>
            <pc:docMk/>
            <pc:sldMk cId="988670" sldId="259"/>
            <ac:spMk id="3" creationId="{7D24BB9D-ED75-0470-4A7A-D46E0FDB3669}"/>
          </ac:spMkLst>
        </pc:spChg>
      </pc:sldChg>
      <pc:sldChg chg="addSp delSp modSp new mod">
        <pc:chgData name="Fares Makki" userId="d0c14dd2-ce13-49c4-820b-c6a5e60d5a8d" providerId="ADAL" clId="{52B41556-6070-4F55-8E30-8D6318358114}" dt="2025-01-23T08:25:06.409" v="1908" actId="20577"/>
        <pc:sldMkLst>
          <pc:docMk/>
          <pc:sldMk cId="3626133784" sldId="260"/>
        </pc:sldMkLst>
        <pc:spChg chg="mod">
          <ac:chgData name="Fares Makki" userId="d0c14dd2-ce13-49c4-820b-c6a5e60d5a8d" providerId="ADAL" clId="{52B41556-6070-4F55-8E30-8D6318358114}" dt="2025-01-23T07:56:26.986" v="1437" actId="20577"/>
          <ac:spMkLst>
            <pc:docMk/>
            <pc:sldMk cId="3626133784" sldId="260"/>
            <ac:spMk id="2" creationId="{FE88FC8A-D3F3-0FA0-7D29-8E5CD507DB24}"/>
          </ac:spMkLst>
        </pc:spChg>
        <pc:spChg chg="mod">
          <ac:chgData name="Fares Makki" userId="d0c14dd2-ce13-49c4-820b-c6a5e60d5a8d" providerId="ADAL" clId="{52B41556-6070-4F55-8E30-8D6318358114}" dt="2025-01-23T08:23:49.331" v="1820" actId="14100"/>
          <ac:spMkLst>
            <pc:docMk/>
            <pc:sldMk cId="3626133784" sldId="260"/>
            <ac:spMk id="3" creationId="{A0DB4FF6-0264-4504-002B-90F14AA7FFAC}"/>
          </ac:spMkLst>
        </pc:spChg>
        <pc:graphicFrameChg chg="add mod modGraphic">
          <ac:chgData name="Fares Makki" userId="d0c14dd2-ce13-49c4-820b-c6a5e60d5a8d" providerId="ADAL" clId="{52B41556-6070-4F55-8E30-8D6318358114}" dt="2025-01-23T08:25:06.409" v="1908" actId="20577"/>
          <ac:graphicFrameMkLst>
            <pc:docMk/>
            <pc:sldMk cId="3626133784" sldId="260"/>
            <ac:graphicFrameMk id="5" creationId="{4412BA9E-8638-E084-BF70-267776DDF043}"/>
          </ac:graphicFrameMkLst>
        </pc:graphicFrameChg>
      </pc:sldChg>
      <pc:sldChg chg="modSp add mod ord modNotesTx">
        <pc:chgData name="Fares Makki" userId="d0c14dd2-ce13-49c4-820b-c6a5e60d5a8d" providerId="ADAL" clId="{52B41556-6070-4F55-8E30-8D6318358114}" dt="2025-01-23T08:01:47.499" v="1502" actId="20577"/>
        <pc:sldMkLst>
          <pc:docMk/>
          <pc:sldMk cId="63581091" sldId="289"/>
        </pc:sldMkLst>
        <pc:spChg chg="mod">
          <ac:chgData name="Fares Makki" userId="d0c14dd2-ce13-49c4-820b-c6a5e60d5a8d" providerId="ADAL" clId="{52B41556-6070-4F55-8E30-8D6318358114}" dt="2025-01-23T07:59:48.600" v="1442" actId="207"/>
          <ac:spMkLst>
            <pc:docMk/>
            <pc:sldMk cId="63581091" sldId="289"/>
            <ac:spMk id="2" creationId="{D5B0EBC0-744D-50FE-C4C9-86DD72CF7994}"/>
          </ac:spMkLst>
        </pc:spChg>
        <pc:spChg chg="mod">
          <ac:chgData name="Fares Makki" userId="d0c14dd2-ce13-49c4-820b-c6a5e60d5a8d" providerId="ADAL" clId="{52B41556-6070-4F55-8E30-8D6318358114}" dt="2025-01-23T07:59:45.495" v="1441" actId="207"/>
          <ac:spMkLst>
            <pc:docMk/>
            <pc:sldMk cId="63581091" sldId="289"/>
            <ac:spMk id="3" creationId="{C03B3B58-19CF-9DD5-20CF-BA33B36B65F0}"/>
          </ac:spMkLst>
        </pc:spChg>
      </pc:sldChg>
      <pc:sldChg chg="modSp new mod modAnim">
        <pc:chgData name="Fares Makki" userId="d0c14dd2-ce13-49c4-820b-c6a5e60d5a8d" providerId="ADAL" clId="{52B41556-6070-4F55-8E30-8D6318358114}" dt="2025-01-23T08:27:20.048" v="2214"/>
        <pc:sldMkLst>
          <pc:docMk/>
          <pc:sldMk cId="2866376662" sldId="290"/>
        </pc:sldMkLst>
        <pc:spChg chg="mod">
          <ac:chgData name="Fares Makki" userId="d0c14dd2-ce13-49c4-820b-c6a5e60d5a8d" providerId="ADAL" clId="{52B41556-6070-4F55-8E30-8D6318358114}" dt="2025-01-23T08:25:25.388" v="1942" actId="20577"/>
          <ac:spMkLst>
            <pc:docMk/>
            <pc:sldMk cId="2866376662" sldId="290"/>
            <ac:spMk id="2" creationId="{B0A5CC56-03BC-1EA9-F7BD-05AD61494089}"/>
          </ac:spMkLst>
        </pc:spChg>
        <pc:spChg chg="mod">
          <ac:chgData name="Fares Makki" userId="d0c14dd2-ce13-49c4-820b-c6a5e60d5a8d" providerId="ADAL" clId="{52B41556-6070-4F55-8E30-8D6318358114}" dt="2025-01-23T08:26:32.395" v="2202" actId="20577"/>
          <ac:spMkLst>
            <pc:docMk/>
            <pc:sldMk cId="2866376662" sldId="290"/>
            <ac:spMk id="3" creationId="{0A07D935-57DF-6A42-421A-806F2DECECFE}"/>
          </ac:spMkLst>
        </pc:spChg>
      </pc:sldChg>
      <pc:sldChg chg="modSp new mod">
        <pc:chgData name="Fares Makki" userId="d0c14dd2-ce13-49c4-820b-c6a5e60d5a8d" providerId="ADAL" clId="{52B41556-6070-4F55-8E30-8D6318358114}" dt="2025-01-23T09:03:09.391" v="3317" actId="20577"/>
        <pc:sldMkLst>
          <pc:docMk/>
          <pc:sldMk cId="260916648" sldId="291"/>
        </pc:sldMkLst>
        <pc:spChg chg="mod">
          <ac:chgData name="Fares Makki" userId="d0c14dd2-ce13-49c4-820b-c6a5e60d5a8d" providerId="ADAL" clId="{52B41556-6070-4F55-8E30-8D6318358114}" dt="2025-01-23T08:27:54.128" v="2219" actId="20577"/>
          <ac:spMkLst>
            <pc:docMk/>
            <pc:sldMk cId="260916648" sldId="291"/>
            <ac:spMk id="2" creationId="{74A4E0B3-EF5F-5896-CC16-D055AF141E84}"/>
          </ac:spMkLst>
        </pc:spChg>
        <pc:spChg chg="mod">
          <ac:chgData name="Fares Makki" userId="d0c14dd2-ce13-49c4-820b-c6a5e60d5a8d" providerId="ADAL" clId="{52B41556-6070-4F55-8E30-8D6318358114}" dt="2025-01-23T09:03:09.391" v="3317" actId="20577"/>
          <ac:spMkLst>
            <pc:docMk/>
            <pc:sldMk cId="260916648" sldId="291"/>
            <ac:spMk id="3" creationId="{AD18B9E9-E842-2912-7A34-D9FE7E28FF9B}"/>
          </ac:spMkLst>
        </pc:spChg>
      </pc:sldChg>
      <pc:sldChg chg="modSp new mod">
        <pc:chgData name="Fares Makki" userId="d0c14dd2-ce13-49c4-820b-c6a5e60d5a8d" providerId="ADAL" clId="{52B41556-6070-4F55-8E30-8D6318358114}" dt="2025-01-23T09:06:14.080" v="3642" actId="20577"/>
        <pc:sldMkLst>
          <pc:docMk/>
          <pc:sldMk cId="3527398921" sldId="292"/>
        </pc:sldMkLst>
        <pc:spChg chg="mod">
          <ac:chgData name="Fares Makki" userId="d0c14dd2-ce13-49c4-820b-c6a5e60d5a8d" providerId="ADAL" clId="{52B41556-6070-4F55-8E30-8D6318358114}" dt="2025-01-23T08:28:03.175" v="2226" actId="20577"/>
          <ac:spMkLst>
            <pc:docMk/>
            <pc:sldMk cId="3527398921" sldId="292"/>
            <ac:spMk id="2" creationId="{B7212DE9-1225-3860-A2B5-458335CA04FC}"/>
          </ac:spMkLst>
        </pc:spChg>
        <pc:spChg chg="mod">
          <ac:chgData name="Fares Makki" userId="d0c14dd2-ce13-49c4-820b-c6a5e60d5a8d" providerId="ADAL" clId="{52B41556-6070-4F55-8E30-8D6318358114}" dt="2025-01-23T09:06:14.080" v="3642" actId="20577"/>
          <ac:spMkLst>
            <pc:docMk/>
            <pc:sldMk cId="3527398921" sldId="292"/>
            <ac:spMk id="3" creationId="{B0493E0B-D6DA-DE76-8D26-BD823D7A9A4C}"/>
          </ac:spMkLst>
        </pc:spChg>
      </pc:sldChg>
      <pc:sldChg chg="modSp new mod">
        <pc:chgData name="Fares Makki" userId="d0c14dd2-ce13-49c4-820b-c6a5e60d5a8d" providerId="ADAL" clId="{52B41556-6070-4F55-8E30-8D6318358114}" dt="2025-01-23T09:08:44.580" v="3912" actId="20577"/>
        <pc:sldMkLst>
          <pc:docMk/>
          <pc:sldMk cId="1965092280" sldId="293"/>
        </pc:sldMkLst>
        <pc:spChg chg="mod">
          <ac:chgData name="Fares Makki" userId="d0c14dd2-ce13-49c4-820b-c6a5e60d5a8d" providerId="ADAL" clId="{52B41556-6070-4F55-8E30-8D6318358114}" dt="2025-01-23T08:28:08.396" v="2238" actId="20577"/>
          <ac:spMkLst>
            <pc:docMk/>
            <pc:sldMk cId="1965092280" sldId="293"/>
            <ac:spMk id="2" creationId="{56AD1C85-FFA1-A008-4764-10DD05675B29}"/>
          </ac:spMkLst>
        </pc:spChg>
        <pc:spChg chg="mod">
          <ac:chgData name="Fares Makki" userId="d0c14dd2-ce13-49c4-820b-c6a5e60d5a8d" providerId="ADAL" clId="{52B41556-6070-4F55-8E30-8D6318358114}" dt="2025-01-23T09:08:44.580" v="3912" actId="20577"/>
          <ac:spMkLst>
            <pc:docMk/>
            <pc:sldMk cId="1965092280" sldId="293"/>
            <ac:spMk id="3" creationId="{DEF6B214-A5E8-03C2-FD40-8BC71750C16F}"/>
          </ac:spMkLst>
        </pc:spChg>
      </pc:sldChg>
      <pc:sldChg chg="modSp new mod">
        <pc:chgData name="Fares Makki" userId="d0c14dd2-ce13-49c4-820b-c6a5e60d5a8d" providerId="ADAL" clId="{52B41556-6070-4F55-8E30-8D6318358114}" dt="2025-01-23T09:14:34.631" v="4486" actId="20577"/>
        <pc:sldMkLst>
          <pc:docMk/>
          <pc:sldMk cId="1071293538" sldId="294"/>
        </pc:sldMkLst>
        <pc:spChg chg="mod">
          <ac:chgData name="Fares Makki" userId="d0c14dd2-ce13-49c4-820b-c6a5e60d5a8d" providerId="ADAL" clId="{52B41556-6070-4F55-8E30-8D6318358114}" dt="2025-01-23T08:28:20.620" v="2248" actId="20577"/>
          <ac:spMkLst>
            <pc:docMk/>
            <pc:sldMk cId="1071293538" sldId="294"/>
            <ac:spMk id="2" creationId="{8B602EBC-593B-2A4E-C343-0AE436344BDC}"/>
          </ac:spMkLst>
        </pc:spChg>
        <pc:spChg chg="mod">
          <ac:chgData name="Fares Makki" userId="d0c14dd2-ce13-49c4-820b-c6a5e60d5a8d" providerId="ADAL" clId="{52B41556-6070-4F55-8E30-8D6318358114}" dt="2025-01-23T09:14:34.631" v="4486" actId="20577"/>
          <ac:spMkLst>
            <pc:docMk/>
            <pc:sldMk cId="1071293538" sldId="294"/>
            <ac:spMk id="3" creationId="{AF38FB1A-6239-3175-31FF-B959573639E9}"/>
          </ac:spMkLst>
        </pc:spChg>
      </pc:sldChg>
      <pc:sldChg chg="addSp delSp modSp new mod modNotesTx">
        <pc:chgData name="Fares Makki" userId="d0c14dd2-ce13-49c4-820b-c6a5e60d5a8d" providerId="ADAL" clId="{52B41556-6070-4F55-8E30-8D6318358114}" dt="2025-01-23T08:44:53.744" v="2871" actId="313"/>
        <pc:sldMkLst>
          <pc:docMk/>
          <pc:sldMk cId="832470162" sldId="295"/>
        </pc:sldMkLst>
        <pc:spChg chg="mod">
          <ac:chgData name="Fares Makki" userId="d0c14dd2-ce13-49c4-820b-c6a5e60d5a8d" providerId="ADAL" clId="{52B41556-6070-4F55-8E30-8D6318358114}" dt="2025-01-23T08:28:32.463" v="2268" actId="20577"/>
          <ac:spMkLst>
            <pc:docMk/>
            <pc:sldMk cId="832470162" sldId="295"/>
            <ac:spMk id="2" creationId="{BBBE0B29-D237-704A-5381-F8B0FCF3A654}"/>
          </ac:spMkLst>
        </pc:spChg>
        <pc:spChg chg="mod">
          <ac:chgData name="Fares Makki" userId="d0c14dd2-ce13-49c4-820b-c6a5e60d5a8d" providerId="ADAL" clId="{52B41556-6070-4F55-8E30-8D6318358114}" dt="2025-01-23T08:29:49.784" v="2269" actId="14100"/>
          <ac:spMkLst>
            <pc:docMk/>
            <pc:sldMk cId="832470162" sldId="295"/>
            <ac:spMk id="3" creationId="{828AC18B-9E41-DFA5-01BE-B9B940E4C492}"/>
          </ac:spMkLst>
        </pc:spChg>
        <pc:picChg chg="add mod">
          <ac:chgData name="Fares Makki" userId="d0c14dd2-ce13-49c4-820b-c6a5e60d5a8d" providerId="ADAL" clId="{52B41556-6070-4F55-8E30-8D6318358114}" dt="2025-01-23T08:31:59.985" v="2280" actId="1076"/>
          <ac:picMkLst>
            <pc:docMk/>
            <pc:sldMk cId="832470162" sldId="295"/>
            <ac:picMk id="3076" creationId="{59D57BF9-C723-0741-C964-3146C0D762B3}"/>
          </ac:picMkLst>
        </pc:picChg>
      </pc:sldChg>
      <pc:sldChg chg="addSp delSp modSp new del mod modClrScheme chgLayout">
        <pc:chgData name="Fares Makki" userId="d0c14dd2-ce13-49c4-820b-c6a5e60d5a8d" providerId="ADAL" clId="{52B41556-6070-4F55-8E30-8D6318358114}" dt="2025-01-23T09:24:10.345" v="4542" actId="2696"/>
        <pc:sldMkLst>
          <pc:docMk/>
          <pc:sldMk cId="930036820" sldId="296"/>
        </pc:sldMkLst>
      </pc:sldChg>
      <pc:sldChg chg="addSp delSp modSp new mod modClrScheme chgLayout">
        <pc:chgData name="Fares Makki" userId="d0c14dd2-ce13-49c4-820b-c6a5e60d5a8d" providerId="ADAL" clId="{52B41556-6070-4F55-8E30-8D6318358114}" dt="2025-01-23T09:15:17.957" v="4499" actId="20577"/>
        <pc:sldMkLst>
          <pc:docMk/>
          <pc:sldMk cId="1840473486" sldId="297"/>
        </pc:sldMkLst>
        <pc:spChg chg="add mod ord">
          <ac:chgData name="Fares Makki" userId="d0c14dd2-ce13-49c4-820b-c6a5e60d5a8d" providerId="ADAL" clId="{52B41556-6070-4F55-8E30-8D6318358114}" dt="2025-01-23T09:15:17.957" v="4499" actId="20577"/>
          <ac:spMkLst>
            <pc:docMk/>
            <pc:sldMk cId="1840473486" sldId="297"/>
            <ac:spMk id="4" creationId="{7ACD609F-A2D7-D200-9111-D61B9F050CAE}"/>
          </ac:spMkLst>
        </pc:spChg>
        <pc:spChg chg="add mod ord">
          <ac:chgData name="Fares Makki" userId="d0c14dd2-ce13-49c4-820b-c6a5e60d5a8d" providerId="ADAL" clId="{52B41556-6070-4F55-8E30-8D6318358114}" dt="2025-01-23T09:15:14.838" v="4489" actId="700"/>
          <ac:spMkLst>
            <pc:docMk/>
            <pc:sldMk cId="1840473486" sldId="297"/>
            <ac:spMk id="5" creationId="{CAD5CC2A-D56A-11C0-4DFE-5C809AD26668}"/>
          </ac:spMkLst>
        </pc:spChg>
      </pc:sldChg>
      <pc:sldChg chg="addSp delSp modSp new mod modClrScheme chgLayout">
        <pc:chgData name="Fares Makki" userId="d0c14dd2-ce13-49c4-820b-c6a5e60d5a8d" providerId="ADAL" clId="{52B41556-6070-4F55-8E30-8D6318358114}" dt="2025-01-23T09:15:34.591" v="4522" actId="20577"/>
        <pc:sldMkLst>
          <pc:docMk/>
          <pc:sldMk cId="1607643645" sldId="298"/>
        </pc:sldMkLst>
        <pc:spChg chg="add mod ord">
          <ac:chgData name="Fares Makki" userId="d0c14dd2-ce13-49c4-820b-c6a5e60d5a8d" providerId="ADAL" clId="{52B41556-6070-4F55-8E30-8D6318358114}" dt="2025-01-23T09:15:34.591" v="4522" actId="20577"/>
          <ac:spMkLst>
            <pc:docMk/>
            <pc:sldMk cId="1607643645" sldId="298"/>
            <ac:spMk id="4" creationId="{9100D424-6D17-6DE7-EA87-F7D6DB46A3E3}"/>
          </ac:spMkLst>
        </pc:spChg>
        <pc:spChg chg="add mod ord">
          <ac:chgData name="Fares Makki" userId="d0c14dd2-ce13-49c4-820b-c6a5e60d5a8d" providerId="ADAL" clId="{52B41556-6070-4F55-8E30-8D6318358114}" dt="2025-01-23T09:15:28.373" v="4501" actId="700"/>
          <ac:spMkLst>
            <pc:docMk/>
            <pc:sldMk cId="1607643645" sldId="298"/>
            <ac:spMk id="5" creationId="{F047F6E5-1503-475A-FD35-52A6F64C0C4C}"/>
          </ac:spMkLst>
        </pc:spChg>
      </pc:sldChg>
      <pc:sldChg chg="addSp delSp modSp new mod modClrScheme chgLayout">
        <pc:chgData name="Fares Makki" userId="d0c14dd2-ce13-49c4-820b-c6a5e60d5a8d" providerId="ADAL" clId="{52B41556-6070-4F55-8E30-8D6318358114}" dt="2025-01-23T09:24:30.832" v="4554" actId="20577"/>
        <pc:sldMkLst>
          <pc:docMk/>
          <pc:sldMk cId="82782470" sldId="299"/>
        </pc:sldMkLst>
        <pc:spChg chg="add mod ord">
          <ac:chgData name="Fares Makki" userId="d0c14dd2-ce13-49c4-820b-c6a5e60d5a8d" providerId="ADAL" clId="{52B41556-6070-4F55-8E30-8D6318358114}" dt="2025-01-23T09:24:30.832" v="4554" actId="20577"/>
          <ac:spMkLst>
            <pc:docMk/>
            <pc:sldMk cId="82782470" sldId="299"/>
            <ac:spMk id="4" creationId="{F64927A3-196F-4DCB-C421-7ABBD84D5D5E}"/>
          </ac:spMkLst>
        </pc:spChg>
        <pc:spChg chg="add mod ord">
          <ac:chgData name="Fares Makki" userId="d0c14dd2-ce13-49c4-820b-c6a5e60d5a8d" providerId="ADAL" clId="{52B41556-6070-4F55-8E30-8D6318358114}" dt="2025-01-23T09:24:25.342" v="4544" actId="700"/>
          <ac:spMkLst>
            <pc:docMk/>
            <pc:sldMk cId="82782470" sldId="299"/>
            <ac:spMk id="5" creationId="{26FF0132-45DD-A72A-DB4C-E4E8535E8DB6}"/>
          </ac:spMkLst>
        </pc:spChg>
      </pc:sldChg>
      <pc:sldChg chg="addSp modSp new mod">
        <pc:chgData name="Fares Makki" userId="d0c14dd2-ce13-49c4-820b-c6a5e60d5a8d" providerId="ADAL" clId="{52B41556-6070-4F55-8E30-8D6318358114}" dt="2025-01-23T09:28:52.664" v="4916" actId="20577"/>
        <pc:sldMkLst>
          <pc:docMk/>
          <pc:sldMk cId="761919679" sldId="300"/>
        </pc:sldMkLst>
        <pc:spChg chg="mod">
          <ac:chgData name="Fares Makki" userId="d0c14dd2-ce13-49c4-820b-c6a5e60d5a8d" providerId="ADAL" clId="{52B41556-6070-4F55-8E30-8D6318358114}" dt="2025-01-23T09:24:47.204" v="4573" actId="20577"/>
          <ac:spMkLst>
            <pc:docMk/>
            <pc:sldMk cId="761919679" sldId="300"/>
            <ac:spMk id="2" creationId="{C862FA41-E855-6983-2CA5-A474635B1DE8}"/>
          </ac:spMkLst>
        </pc:spChg>
        <pc:spChg chg="mod">
          <ac:chgData name="Fares Makki" userId="d0c14dd2-ce13-49c4-820b-c6a5e60d5a8d" providerId="ADAL" clId="{52B41556-6070-4F55-8E30-8D6318358114}" dt="2025-01-23T09:28:52.664" v="4916" actId="20577"/>
          <ac:spMkLst>
            <pc:docMk/>
            <pc:sldMk cId="761919679" sldId="300"/>
            <ac:spMk id="3" creationId="{5D14374A-D322-2861-CDCE-89AE53C9ADFD}"/>
          </ac:spMkLst>
        </pc:spChg>
        <pc:picChg chg="add mod">
          <ac:chgData name="Fares Makki" userId="d0c14dd2-ce13-49c4-820b-c6a5e60d5a8d" providerId="ADAL" clId="{52B41556-6070-4F55-8E30-8D6318358114}" dt="2025-01-23T09:27:44.480" v="4810" actId="1076"/>
          <ac:picMkLst>
            <pc:docMk/>
            <pc:sldMk cId="761919679" sldId="300"/>
            <ac:picMk id="4098" creationId="{6E42D941-9ABD-3B24-E1E1-F2FE17534753}"/>
          </ac:picMkLst>
        </pc:picChg>
      </pc:sldChg>
      <pc:sldChg chg="addSp modSp new mod">
        <pc:chgData name="Fares Makki" userId="d0c14dd2-ce13-49c4-820b-c6a5e60d5a8d" providerId="ADAL" clId="{52B41556-6070-4F55-8E30-8D6318358114}" dt="2025-01-23T09:35:30.039" v="5490" actId="1076"/>
        <pc:sldMkLst>
          <pc:docMk/>
          <pc:sldMk cId="542423316" sldId="301"/>
        </pc:sldMkLst>
        <pc:spChg chg="mod">
          <ac:chgData name="Fares Makki" userId="d0c14dd2-ce13-49c4-820b-c6a5e60d5a8d" providerId="ADAL" clId="{52B41556-6070-4F55-8E30-8D6318358114}" dt="2025-01-23T09:29:04.215" v="4937" actId="20577"/>
          <ac:spMkLst>
            <pc:docMk/>
            <pc:sldMk cId="542423316" sldId="301"/>
            <ac:spMk id="2" creationId="{160F2794-0BAC-B4B1-7DD8-75056B71931C}"/>
          </ac:spMkLst>
        </pc:spChg>
        <pc:spChg chg="mod">
          <ac:chgData name="Fares Makki" userId="d0c14dd2-ce13-49c4-820b-c6a5e60d5a8d" providerId="ADAL" clId="{52B41556-6070-4F55-8E30-8D6318358114}" dt="2025-01-23T09:33:51.313" v="5480" actId="27636"/>
          <ac:spMkLst>
            <pc:docMk/>
            <pc:sldMk cId="542423316" sldId="301"/>
            <ac:spMk id="3" creationId="{86F0CF1B-AD6F-E3A1-38AC-80B9BFBD6A82}"/>
          </ac:spMkLst>
        </pc:spChg>
        <pc:picChg chg="add mod">
          <ac:chgData name="Fares Makki" userId="d0c14dd2-ce13-49c4-820b-c6a5e60d5a8d" providerId="ADAL" clId="{52B41556-6070-4F55-8E30-8D6318358114}" dt="2025-01-23T09:34:50.805" v="5485" actId="1076"/>
          <ac:picMkLst>
            <pc:docMk/>
            <pc:sldMk cId="542423316" sldId="301"/>
            <ac:picMk id="5122" creationId="{149F8670-3C65-F5FE-1C9E-167FD7415F12}"/>
          </ac:picMkLst>
        </pc:picChg>
        <pc:picChg chg="add mod">
          <ac:chgData name="Fares Makki" userId="d0c14dd2-ce13-49c4-820b-c6a5e60d5a8d" providerId="ADAL" clId="{52B41556-6070-4F55-8E30-8D6318358114}" dt="2025-01-23T09:35:30.039" v="5490" actId="1076"/>
          <ac:picMkLst>
            <pc:docMk/>
            <pc:sldMk cId="542423316" sldId="301"/>
            <ac:picMk id="5124" creationId="{9662A1E1-A110-CC3C-6796-7E70974F0F21}"/>
          </ac:picMkLst>
        </pc:picChg>
      </pc:sldChg>
      <pc:sldChg chg="modSp new mod">
        <pc:chgData name="Fares Makki" userId="d0c14dd2-ce13-49c4-820b-c6a5e60d5a8d" providerId="ADAL" clId="{52B41556-6070-4F55-8E30-8D6318358114}" dt="2025-01-27T06:58:38.359" v="6145" actId="20577"/>
        <pc:sldMkLst>
          <pc:docMk/>
          <pc:sldMk cId="2295875252" sldId="302"/>
        </pc:sldMkLst>
        <pc:spChg chg="mod">
          <ac:chgData name="Fares Makki" userId="d0c14dd2-ce13-49c4-820b-c6a5e60d5a8d" providerId="ADAL" clId="{52B41556-6070-4F55-8E30-8D6318358114}" dt="2025-01-23T09:36:22.994" v="5520" actId="20577"/>
          <ac:spMkLst>
            <pc:docMk/>
            <pc:sldMk cId="2295875252" sldId="302"/>
            <ac:spMk id="2" creationId="{6ED0D265-E6A9-DF7B-B769-FC80053829EB}"/>
          </ac:spMkLst>
        </pc:spChg>
        <pc:spChg chg="mod">
          <ac:chgData name="Fares Makki" userId="d0c14dd2-ce13-49c4-820b-c6a5e60d5a8d" providerId="ADAL" clId="{52B41556-6070-4F55-8E30-8D6318358114}" dt="2025-01-27T06:58:38.359" v="6145" actId="20577"/>
          <ac:spMkLst>
            <pc:docMk/>
            <pc:sldMk cId="2295875252" sldId="302"/>
            <ac:spMk id="3" creationId="{A287EE3E-FBC3-5CEC-600D-411DBF9CA308}"/>
          </ac:spMkLst>
        </pc:spChg>
      </pc:sldChg>
      <pc:sldChg chg="modSp new mod">
        <pc:chgData name="Fares Makki" userId="d0c14dd2-ce13-49c4-820b-c6a5e60d5a8d" providerId="ADAL" clId="{52B41556-6070-4F55-8E30-8D6318358114}" dt="2025-01-27T07:05:31.455" v="6471" actId="20577"/>
        <pc:sldMkLst>
          <pc:docMk/>
          <pc:sldMk cId="3126241646" sldId="303"/>
        </pc:sldMkLst>
        <pc:spChg chg="mod">
          <ac:chgData name="Fares Makki" userId="d0c14dd2-ce13-49c4-820b-c6a5e60d5a8d" providerId="ADAL" clId="{52B41556-6070-4F55-8E30-8D6318358114}" dt="2025-01-27T06:59:55.845" v="6156" actId="20577"/>
          <ac:spMkLst>
            <pc:docMk/>
            <pc:sldMk cId="3126241646" sldId="303"/>
            <ac:spMk id="2" creationId="{7CDF6F17-0DD5-77D5-7244-8802DAA99DA9}"/>
          </ac:spMkLst>
        </pc:spChg>
        <pc:spChg chg="mod">
          <ac:chgData name="Fares Makki" userId="d0c14dd2-ce13-49c4-820b-c6a5e60d5a8d" providerId="ADAL" clId="{52B41556-6070-4F55-8E30-8D6318358114}" dt="2025-01-27T07:05:31.455" v="6471" actId="20577"/>
          <ac:spMkLst>
            <pc:docMk/>
            <pc:sldMk cId="3126241646" sldId="303"/>
            <ac:spMk id="3" creationId="{308730B7-D4ED-F3F3-EEA8-1B9FBA693661}"/>
          </ac:spMkLst>
        </pc:spChg>
      </pc:sldChg>
      <pc:sldChg chg="addSp delSp modSp new mod">
        <pc:chgData name="Fares Makki" userId="d0c14dd2-ce13-49c4-820b-c6a5e60d5a8d" providerId="ADAL" clId="{52B41556-6070-4F55-8E30-8D6318358114}" dt="2025-01-27T07:15:43.155" v="6640" actId="1076"/>
        <pc:sldMkLst>
          <pc:docMk/>
          <pc:sldMk cId="707085738" sldId="304"/>
        </pc:sldMkLst>
        <pc:spChg chg="mod">
          <ac:chgData name="Fares Makki" userId="d0c14dd2-ce13-49c4-820b-c6a5e60d5a8d" providerId="ADAL" clId="{52B41556-6070-4F55-8E30-8D6318358114}" dt="2025-01-27T07:00:06.745" v="6174" actId="20577"/>
          <ac:spMkLst>
            <pc:docMk/>
            <pc:sldMk cId="707085738" sldId="304"/>
            <ac:spMk id="2" creationId="{315F3392-757E-F9A8-F44A-F6EA9E7F1AB8}"/>
          </ac:spMkLst>
        </pc:spChg>
        <pc:spChg chg="mod">
          <ac:chgData name="Fares Makki" userId="d0c14dd2-ce13-49c4-820b-c6a5e60d5a8d" providerId="ADAL" clId="{52B41556-6070-4F55-8E30-8D6318358114}" dt="2025-01-27T07:13:49.305" v="6632" actId="14100"/>
          <ac:spMkLst>
            <pc:docMk/>
            <pc:sldMk cId="707085738" sldId="304"/>
            <ac:spMk id="3" creationId="{EA0C84A3-95D7-F056-6387-C7EB2A8BAD38}"/>
          </ac:spMkLst>
        </pc:spChg>
        <pc:spChg chg="add del">
          <ac:chgData name="Fares Makki" userId="d0c14dd2-ce13-49c4-820b-c6a5e60d5a8d" providerId="ADAL" clId="{52B41556-6070-4F55-8E30-8D6318358114}" dt="2025-01-27T07:12:04.645" v="6625" actId="478"/>
          <ac:spMkLst>
            <pc:docMk/>
            <pc:sldMk cId="707085738" sldId="304"/>
            <ac:spMk id="5" creationId="{982F0961-819B-1D7C-347E-D7FD3F51AAC9}"/>
          </ac:spMkLst>
        </pc:spChg>
        <pc:spChg chg="add del">
          <ac:chgData name="Fares Makki" userId="d0c14dd2-ce13-49c4-820b-c6a5e60d5a8d" providerId="ADAL" clId="{52B41556-6070-4F55-8E30-8D6318358114}" dt="2025-01-27T07:12:24.195" v="6627" actId="478"/>
          <ac:spMkLst>
            <pc:docMk/>
            <pc:sldMk cId="707085738" sldId="304"/>
            <ac:spMk id="6" creationId="{56E56682-F567-57DF-7EAE-EA21926B6947}"/>
          </ac:spMkLst>
        </pc:spChg>
        <pc:graphicFrameChg chg="add del mod modGraphic">
          <ac:chgData name="Fares Makki" userId="d0c14dd2-ce13-49c4-820b-c6a5e60d5a8d" providerId="ADAL" clId="{52B41556-6070-4F55-8E30-8D6318358114}" dt="2025-01-27T07:10:16.684" v="6619" actId="478"/>
          <ac:graphicFrameMkLst>
            <pc:docMk/>
            <pc:sldMk cId="707085738" sldId="304"/>
            <ac:graphicFrameMk id="4" creationId="{2BE6526C-AB8B-6EC6-2520-37DE2AE76469}"/>
          </ac:graphicFrameMkLst>
        </pc:graphicFrameChg>
        <pc:picChg chg="add mod">
          <ac:chgData name="Fares Makki" userId="d0c14dd2-ce13-49c4-820b-c6a5e60d5a8d" providerId="ADAL" clId="{52B41556-6070-4F55-8E30-8D6318358114}" dt="2025-01-27T07:13:54.925" v="6634" actId="1076"/>
          <ac:picMkLst>
            <pc:docMk/>
            <pc:sldMk cId="707085738" sldId="304"/>
            <ac:picMk id="6146" creationId="{D1F3B42C-062D-0671-9066-391595A73972}"/>
          </ac:picMkLst>
        </pc:picChg>
        <pc:picChg chg="add del mod">
          <ac:chgData name="Fares Makki" userId="d0c14dd2-ce13-49c4-820b-c6a5e60d5a8d" providerId="ADAL" clId="{52B41556-6070-4F55-8E30-8D6318358114}" dt="2025-01-27T07:14:11.635" v="6635" actId="478"/>
          <ac:picMkLst>
            <pc:docMk/>
            <pc:sldMk cId="707085738" sldId="304"/>
            <ac:picMk id="6152" creationId="{5828B89E-99C7-33C0-CDC1-8F87E73EAEDD}"/>
          </ac:picMkLst>
        </pc:picChg>
        <pc:picChg chg="add mod">
          <ac:chgData name="Fares Makki" userId="d0c14dd2-ce13-49c4-820b-c6a5e60d5a8d" providerId="ADAL" clId="{52B41556-6070-4F55-8E30-8D6318358114}" dt="2025-01-27T07:15:43.155" v="6640" actId="1076"/>
          <ac:picMkLst>
            <pc:docMk/>
            <pc:sldMk cId="707085738" sldId="304"/>
            <ac:picMk id="6154" creationId="{38A5CE1A-BE28-7E58-B99C-FAB28FA4D66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744A3-278B-4F42-BE26-2F4BAA2E224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6DDEA93-97F3-4F01-BAF8-276E061EC1AF}">
      <dgm:prSet phldrT="[Text]"/>
      <dgm:spPr/>
      <dgm:t>
        <a:bodyPr/>
        <a:lstStyle/>
        <a:p>
          <a:r>
            <a:rPr lang="sv-SE" dirty="0"/>
            <a:t>Produkt Livscykel </a:t>
          </a:r>
        </a:p>
      </dgm:t>
    </dgm:pt>
    <dgm:pt modelId="{4112E959-3390-40E9-9B75-D8E9E629E134}" type="parTrans" cxnId="{CD0589C8-58D8-431E-9AAF-D2E2A3DC4659}">
      <dgm:prSet/>
      <dgm:spPr/>
      <dgm:t>
        <a:bodyPr/>
        <a:lstStyle/>
        <a:p>
          <a:endParaRPr lang="sv-SE"/>
        </a:p>
      </dgm:t>
    </dgm:pt>
    <dgm:pt modelId="{7395955B-B9EA-4D64-9EE5-FF4B375AEE6F}" type="sibTrans" cxnId="{CD0589C8-58D8-431E-9AAF-D2E2A3DC4659}">
      <dgm:prSet/>
      <dgm:spPr/>
      <dgm:t>
        <a:bodyPr/>
        <a:lstStyle/>
        <a:p>
          <a:endParaRPr lang="sv-SE"/>
        </a:p>
      </dgm:t>
    </dgm:pt>
    <dgm:pt modelId="{AD6200F6-4E9C-478A-BE10-166D871758F9}">
      <dgm:prSet phldrT="[Text]"/>
      <dgm:spPr/>
      <dgm:t>
        <a:bodyPr/>
        <a:lstStyle/>
        <a:p>
          <a:r>
            <a:rPr lang="sv-SE" dirty="0"/>
            <a:t>Tillverkning </a:t>
          </a:r>
        </a:p>
      </dgm:t>
    </dgm:pt>
    <dgm:pt modelId="{1668EC5C-7641-483B-AF3F-A9F4EC4401F0}" type="parTrans" cxnId="{CB6B17EA-AFE5-43B2-8A09-4FA3A93626F5}">
      <dgm:prSet/>
      <dgm:spPr/>
      <dgm:t>
        <a:bodyPr/>
        <a:lstStyle/>
        <a:p>
          <a:endParaRPr lang="sv-SE"/>
        </a:p>
      </dgm:t>
    </dgm:pt>
    <dgm:pt modelId="{9059875D-A9F7-4A62-B15E-6F4C3D0F49B6}" type="sibTrans" cxnId="{CB6B17EA-AFE5-43B2-8A09-4FA3A93626F5}">
      <dgm:prSet/>
      <dgm:spPr/>
      <dgm:t>
        <a:bodyPr/>
        <a:lstStyle/>
        <a:p>
          <a:endParaRPr lang="sv-SE"/>
        </a:p>
      </dgm:t>
    </dgm:pt>
    <dgm:pt modelId="{4F024A84-87D1-4CB3-909F-6310B93D5A83}">
      <dgm:prSet phldrT="[Text]"/>
      <dgm:spPr/>
      <dgm:t>
        <a:bodyPr/>
        <a:lstStyle/>
        <a:p>
          <a:r>
            <a:rPr lang="sv-SE" dirty="0"/>
            <a:t>Användning </a:t>
          </a:r>
        </a:p>
      </dgm:t>
    </dgm:pt>
    <dgm:pt modelId="{9A3BE7EC-AD23-4E53-99B0-05C156679EBC}" type="parTrans" cxnId="{18056F94-3219-4D47-A55F-EF2EF4877EDE}">
      <dgm:prSet/>
      <dgm:spPr/>
      <dgm:t>
        <a:bodyPr/>
        <a:lstStyle/>
        <a:p>
          <a:endParaRPr lang="sv-SE"/>
        </a:p>
      </dgm:t>
    </dgm:pt>
    <dgm:pt modelId="{7C0EE8F1-1886-4B36-BF31-2276E3D97CA2}" type="sibTrans" cxnId="{18056F94-3219-4D47-A55F-EF2EF4877EDE}">
      <dgm:prSet/>
      <dgm:spPr/>
      <dgm:t>
        <a:bodyPr/>
        <a:lstStyle/>
        <a:p>
          <a:endParaRPr lang="sv-SE"/>
        </a:p>
      </dgm:t>
    </dgm:pt>
    <dgm:pt modelId="{3BE0DEF0-AD51-49C5-9D5B-C038737B3425}">
      <dgm:prSet phldrT="[Text]"/>
      <dgm:spPr/>
      <dgm:t>
        <a:bodyPr/>
        <a:lstStyle/>
        <a:p>
          <a:r>
            <a:rPr lang="sv-SE" dirty="0"/>
            <a:t>Återvinning </a:t>
          </a:r>
        </a:p>
      </dgm:t>
    </dgm:pt>
    <dgm:pt modelId="{02D9B7AA-129F-4BAB-987A-0350900F1F95}" type="parTrans" cxnId="{E626BAD1-579F-4CA1-897C-84857A2779DC}">
      <dgm:prSet/>
      <dgm:spPr/>
      <dgm:t>
        <a:bodyPr/>
        <a:lstStyle/>
        <a:p>
          <a:endParaRPr lang="sv-SE"/>
        </a:p>
      </dgm:t>
    </dgm:pt>
    <dgm:pt modelId="{5D21B4D6-0FC0-4C4D-9C9A-1F101CCECB3C}" type="sibTrans" cxnId="{E626BAD1-579F-4CA1-897C-84857A2779DC}">
      <dgm:prSet/>
      <dgm:spPr/>
      <dgm:t>
        <a:bodyPr/>
        <a:lstStyle/>
        <a:p>
          <a:endParaRPr lang="sv-SE"/>
        </a:p>
      </dgm:t>
    </dgm:pt>
    <dgm:pt modelId="{392C04C2-8520-40B5-A8EC-A066367F62C4}">
      <dgm:prSet phldrT="[Text]"/>
      <dgm:spPr/>
      <dgm:t>
        <a:bodyPr/>
        <a:lstStyle/>
        <a:p>
          <a:r>
            <a:rPr lang="sv-SE" dirty="0"/>
            <a:t>Avfallshantering</a:t>
          </a:r>
        </a:p>
      </dgm:t>
    </dgm:pt>
    <dgm:pt modelId="{087521E4-9B0D-4B0B-800C-DF5502F4CE3F}" type="parTrans" cxnId="{942B127D-7416-4EE9-93FE-5D903D523A70}">
      <dgm:prSet/>
      <dgm:spPr/>
      <dgm:t>
        <a:bodyPr/>
        <a:lstStyle/>
        <a:p>
          <a:endParaRPr lang="sv-SE"/>
        </a:p>
      </dgm:t>
    </dgm:pt>
    <dgm:pt modelId="{D7D1301C-C5F7-4B0B-A2C8-ECADECA66151}" type="sibTrans" cxnId="{942B127D-7416-4EE9-93FE-5D903D523A70}">
      <dgm:prSet/>
      <dgm:spPr/>
      <dgm:t>
        <a:bodyPr/>
        <a:lstStyle/>
        <a:p>
          <a:endParaRPr lang="sv-SE"/>
        </a:p>
      </dgm:t>
    </dgm:pt>
    <dgm:pt modelId="{A1E25152-FB1F-4F0C-B70D-5027AAFF3590}">
      <dgm:prSet/>
      <dgm:spPr/>
      <dgm:t>
        <a:bodyPr/>
        <a:lstStyle/>
        <a:p>
          <a:r>
            <a:rPr lang="sv-SE" dirty="0"/>
            <a:t>Transport </a:t>
          </a:r>
        </a:p>
      </dgm:t>
    </dgm:pt>
    <dgm:pt modelId="{0EDB7592-13FD-4466-BACD-1305C20F4C2E}" type="parTrans" cxnId="{4F537125-DD97-4522-B299-31733F813B42}">
      <dgm:prSet/>
      <dgm:spPr/>
      <dgm:t>
        <a:bodyPr/>
        <a:lstStyle/>
        <a:p>
          <a:endParaRPr lang="sv-SE"/>
        </a:p>
      </dgm:t>
    </dgm:pt>
    <dgm:pt modelId="{D0FF2F0F-EC51-4088-9146-33EB4B5A344E}" type="sibTrans" cxnId="{4F537125-DD97-4522-B299-31733F813B42}">
      <dgm:prSet/>
      <dgm:spPr/>
      <dgm:t>
        <a:bodyPr/>
        <a:lstStyle/>
        <a:p>
          <a:endParaRPr lang="sv-SE"/>
        </a:p>
      </dgm:t>
    </dgm:pt>
    <dgm:pt modelId="{94ED3A93-217C-45EB-AAA1-C42B6721E7D6}" type="pres">
      <dgm:prSet presAssocID="{403744A3-278B-4F42-BE26-2F4BAA2E224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1C2DC6-759B-4E48-A294-DD281EB15D1C}" type="pres">
      <dgm:prSet presAssocID="{C6DDEA93-97F3-4F01-BAF8-276E061EC1AF}" presName="centerShape" presStyleLbl="node0" presStyleIdx="0" presStyleCnt="1"/>
      <dgm:spPr/>
    </dgm:pt>
    <dgm:pt modelId="{B9CBBA8B-B028-4A45-8E65-F2D69B5B337E}" type="pres">
      <dgm:prSet presAssocID="{AD6200F6-4E9C-478A-BE10-166D871758F9}" presName="node" presStyleLbl="node1" presStyleIdx="0" presStyleCnt="5">
        <dgm:presLayoutVars>
          <dgm:bulletEnabled val="1"/>
        </dgm:presLayoutVars>
      </dgm:prSet>
      <dgm:spPr/>
    </dgm:pt>
    <dgm:pt modelId="{2509BE2F-A740-436E-A563-FB6C0836DB6E}" type="pres">
      <dgm:prSet presAssocID="{AD6200F6-4E9C-478A-BE10-166D871758F9}" presName="dummy" presStyleCnt="0"/>
      <dgm:spPr/>
    </dgm:pt>
    <dgm:pt modelId="{0DA4DFB3-F71A-4AB2-B609-CC7CC59D85FC}" type="pres">
      <dgm:prSet presAssocID="{9059875D-A9F7-4A62-B15E-6F4C3D0F49B6}" presName="sibTrans" presStyleLbl="sibTrans2D1" presStyleIdx="0" presStyleCnt="5"/>
      <dgm:spPr/>
    </dgm:pt>
    <dgm:pt modelId="{A3A8DF6F-E171-4085-A0B2-8F91C3077186}" type="pres">
      <dgm:prSet presAssocID="{4F024A84-87D1-4CB3-909F-6310B93D5A83}" presName="node" presStyleLbl="node1" presStyleIdx="1" presStyleCnt="5">
        <dgm:presLayoutVars>
          <dgm:bulletEnabled val="1"/>
        </dgm:presLayoutVars>
      </dgm:prSet>
      <dgm:spPr/>
    </dgm:pt>
    <dgm:pt modelId="{6B6590E2-080F-439C-8AE7-17C14A6A4E76}" type="pres">
      <dgm:prSet presAssocID="{4F024A84-87D1-4CB3-909F-6310B93D5A83}" presName="dummy" presStyleCnt="0"/>
      <dgm:spPr/>
    </dgm:pt>
    <dgm:pt modelId="{E3F56710-425B-45C6-8B87-9A117F6F114D}" type="pres">
      <dgm:prSet presAssocID="{7C0EE8F1-1886-4B36-BF31-2276E3D97CA2}" presName="sibTrans" presStyleLbl="sibTrans2D1" presStyleIdx="1" presStyleCnt="5"/>
      <dgm:spPr/>
    </dgm:pt>
    <dgm:pt modelId="{E5F2CE75-EF93-430B-9E52-E1A8E3DD86E4}" type="pres">
      <dgm:prSet presAssocID="{3BE0DEF0-AD51-49C5-9D5B-C038737B3425}" presName="node" presStyleLbl="node1" presStyleIdx="2" presStyleCnt="5">
        <dgm:presLayoutVars>
          <dgm:bulletEnabled val="1"/>
        </dgm:presLayoutVars>
      </dgm:prSet>
      <dgm:spPr/>
    </dgm:pt>
    <dgm:pt modelId="{40EB6611-CC5A-4F2B-A17B-E61EBD89B11F}" type="pres">
      <dgm:prSet presAssocID="{3BE0DEF0-AD51-49C5-9D5B-C038737B3425}" presName="dummy" presStyleCnt="0"/>
      <dgm:spPr/>
    </dgm:pt>
    <dgm:pt modelId="{FD774896-D746-4260-AECF-C107F197C3A5}" type="pres">
      <dgm:prSet presAssocID="{5D21B4D6-0FC0-4C4D-9C9A-1F101CCECB3C}" presName="sibTrans" presStyleLbl="sibTrans2D1" presStyleIdx="2" presStyleCnt="5"/>
      <dgm:spPr/>
    </dgm:pt>
    <dgm:pt modelId="{D5ED2B2C-2BA0-493F-8F3D-F838BA3F55DE}" type="pres">
      <dgm:prSet presAssocID="{392C04C2-8520-40B5-A8EC-A066367F62C4}" presName="node" presStyleLbl="node1" presStyleIdx="3" presStyleCnt="5">
        <dgm:presLayoutVars>
          <dgm:bulletEnabled val="1"/>
        </dgm:presLayoutVars>
      </dgm:prSet>
      <dgm:spPr/>
    </dgm:pt>
    <dgm:pt modelId="{81D8270F-9A8A-4C07-8192-A199C8DD4685}" type="pres">
      <dgm:prSet presAssocID="{392C04C2-8520-40B5-A8EC-A066367F62C4}" presName="dummy" presStyleCnt="0"/>
      <dgm:spPr/>
    </dgm:pt>
    <dgm:pt modelId="{E358F8FE-27D8-41A4-AD7A-A76001B2AE4A}" type="pres">
      <dgm:prSet presAssocID="{D7D1301C-C5F7-4B0B-A2C8-ECADECA66151}" presName="sibTrans" presStyleLbl="sibTrans2D1" presStyleIdx="3" presStyleCnt="5"/>
      <dgm:spPr/>
    </dgm:pt>
    <dgm:pt modelId="{BC1B9A56-DE71-4ECC-9984-7AFABA39CEAF}" type="pres">
      <dgm:prSet presAssocID="{A1E25152-FB1F-4F0C-B70D-5027AAFF3590}" presName="node" presStyleLbl="node1" presStyleIdx="4" presStyleCnt="5">
        <dgm:presLayoutVars>
          <dgm:bulletEnabled val="1"/>
        </dgm:presLayoutVars>
      </dgm:prSet>
      <dgm:spPr/>
    </dgm:pt>
    <dgm:pt modelId="{4180556A-ABFD-4125-8F7A-98A5FBD693A1}" type="pres">
      <dgm:prSet presAssocID="{A1E25152-FB1F-4F0C-B70D-5027AAFF3590}" presName="dummy" presStyleCnt="0"/>
      <dgm:spPr/>
    </dgm:pt>
    <dgm:pt modelId="{E5DE541F-E008-4B48-B633-13934068A069}" type="pres">
      <dgm:prSet presAssocID="{D0FF2F0F-EC51-4088-9146-33EB4B5A344E}" presName="sibTrans" presStyleLbl="sibTrans2D1" presStyleIdx="4" presStyleCnt="5"/>
      <dgm:spPr/>
    </dgm:pt>
  </dgm:ptLst>
  <dgm:cxnLst>
    <dgm:cxn modelId="{45D1C91E-F11D-45B3-8711-53F830533786}" type="presOf" srcId="{D0FF2F0F-EC51-4088-9146-33EB4B5A344E}" destId="{E5DE541F-E008-4B48-B633-13934068A069}" srcOrd="0" destOrd="0" presId="urn:microsoft.com/office/officeart/2005/8/layout/radial6"/>
    <dgm:cxn modelId="{4F537125-DD97-4522-B299-31733F813B42}" srcId="{C6DDEA93-97F3-4F01-BAF8-276E061EC1AF}" destId="{A1E25152-FB1F-4F0C-B70D-5027AAFF3590}" srcOrd="4" destOrd="0" parTransId="{0EDB7592-13FD-4466-BACD-1305C20F4C2E}" sibTransId="{D0FF2F0F-EC51-4088-9146-33EB4B5A344E}"/>
    <dgm:cxn modelId="{7666233C-9814-49B2-85D5-B3368832C02F}" type="presOf" srcId="{D7D1301C-C5F7-4B0B-A2C8-ECADECA66151}" destId="{E358F8FE-27D8-41A4-AD7A-A76001B2AE4A}" srcOrd="0" destOrd="0" presId="urn:microsoft.com/office/officeart/2005/8/layout/radial6"/>
    <dgm:cxn modelId="{8B902962-1414-4C52-BF3D-FBEC576812C3}" type="presOf" srcId="{AD6200F6-4E9C-478A-BE10-166D871758F9}" destId="{B9CBBA8B-B028-4A45-8E65-F2D69B5B337E}" srcOrd="0" destOrd="0" presId="urn:microsoft.com/office/officeart/2005/8/layout/radial6"/>
    <dgm:cxn modelId="{A2997762-764C-4413-B652-2EC2E37CC1C1}" type="presOf" srcId="{403744A3-278B-4F42-BE26-2F4BAA2E2244}" destId="{94ED3A93-217C-45EB-AAA1-C42B6721E7D6}" srcOrd="0" destOrd="0" presId="urn:microsoft.com/office/officeart/2005/8/layout/radial6"/>
    <dgm:cxn modelId="{EBAB914E-19D6-4E3F-AB42-12E20B0F40C5}" type="presOf" srcId="{5D21B4D6-0FC0-4C4D-9C9A-1F101CCECB3C}" destId="{FD774896-D746-4260-AECF-C107F197C3A5}" srcOrd="0" destOrd="0" presId="urn:microsoft.com/office/officeart/2005/8/layout/radial6"/>
    <dgm:cxn modelId="{F2C9954F-96B3-4D99-A4E0-1DE2AE1E0844}" type="presOf" srcId="{9059875D-A9F7-4A62-B15E-6F4C3D0F49B6}" destId="{0DA4DFB3-F71A-4AB2-B609-CC7CC59D85FC}" srcOrd="0" destOrd="0" presId="urn:microsoft.com/office/officeart/2005/8/layout/radial6"/>
    <dgm:cxn modelId="{144AE379-6D02-4944-ADA2-FB6513AD77EC}" type="presOf" srcId="{C6DDEA93-97F3-4F01-BAF8-276E061EC1AF}" destId="{2E1C2DC6-759B-4E48-A294-DD281EB15D1C}" srcOrd="0" destOrd="0" presId="urn:microsoft.com/office/officeart/2005/8/layout/radial6"/>
    <dgm:cxn modelId="{942B127D-7416-4EE9-93FE-5D903D523A70}" srcId="{C6DDEA93-97F3-4F01-BAF8-276E061EC1AF}" destId="{392C04C2-8520-40B5-A8EC-A066367F62C4}" srcOrd="3" destOrd="0" parTransId="{087521E4-9B0D-4B0B-800C-DF5502F4CE3F}" sibTransId="{D7D1301C-C5F7-4B0B-A2C8-ECADECA66151}"/>
    <dgm:cxn modelId="{FEA1B581-FA20-4451-8771-136E627D2192}" type="presOf" srcId="{4F024A84-87D1-4CB3-909F-6310B93D5A83}" destId="{A3A8DF6F-E171-4085-A0B2-8F91C3077186}" srcOrd="0" destOrd="0" presId="urn:microsoft.com/office/officeart/2005/8/layout/radial6"/>
    <dgm:cxn modelId="{3C6D458E-D005-4624-A963-D7D9B02E0391}" type="presOf" srcId="{A1E25152-FB1F-4F0C-B70D-5027AAFF3590}" destId="{BC1B9A56-DE71-4ECC-9984-7AFABA39CEAF}" srcOrd="0" destOrd="0" presId="urn:microsoft.com/office/officeart/2005/8/layout/radial6"/>
    <dgm:cxn modelId="{18056F94-3219-4D47-A55F-EF2EF4877EDE}" srcId="{C6DDEA93-97F3-4F01-BAF8-276E061EC1AF}" destId="{4F024A84-87D1-4CB3-909F-6310B93D5A83}" srcOrd="1" destOrd="0" parTransId="{9A3BE7EC-AD23-4E53-99B0-05C156679EBC}" sibTransId="{7C0EE8F1-1886-4B36-BF31-2276E3D97CA2}"/>
    <dgm:cxn modelId="{C26AEEBE-A266-4A56-AD3B-EB2D7F03AEDF}" type="presOf" srcId="{3BE0DEF0-AD51-49C5-9D5B-C038737B3425}" destId="{E5F2CE75-EF93-430B-9E52-E1A8E3DD86E4}" srcOrd="0" destOrd="0" presId="urn:microsoft.com/office/officeart/2005/8/layout/radial6"/>
    <dgm:cxn modelId="{CD0589C8-58D8-431E-9AAF-D2E2A3DC4659}" srcId="{403744A3-278B-4F42-BE26-2F4BAA2E2244}" destId="{C6DDEA93-97F3-4F01-BAF8-276E061EC1AF}" srcOrd="0" destOrd="0" parTransId="{4112E959-3390-40E9-9B75-D8E9E629E134}" sibTransId="{7395955B-B9EA-4D64-9EE5-FF4B375AEE6F}"/>
    <dgm:cxn modelId="{E626BAD1-579F-4CA1-897C-84857A2779DC}" srcId="{C6DDEA93-97F3-4F01-BAF8-276E061EC1AF}" destId="{3BE0DEF0-AD51-49C5-9D5B-C038737B3425}" srcOrd="2" destOrd="0" parTransId="{02D9B7AA-129F-4BAB-987A-0350900F1F95}" sibTransId="{5D21B4D6-0FC0-4C4D-9C9A-1F101CCECB3C}"/>
    <dgm:cxn modelId="{CB6B17EA-AFE5-43B2-8A09-4FA3A93626F5}" srcId="{C6DDEA93-97F3-4F01-BAF8-276E061EC1AF}" destId="{AD6200F6-4E9C-478A-BE10-166D871758F9}" srcOrd="0" destOrd="0" parTransId="{1668EC5C-7641-483B-AF3F-A9F4EC4401F0}" sibTransId="{9059875D-A9F7-4A62-B15E-6F4C3D0F49B6}"/>
    <dgm:cxn modelId="{FB0382F9-9A2A-41C6-9FF8-CE4E6FAB5E1C}" type="presOf" srcId="{392C04C2-8520-40B5-A8EC-A066367F62C4}" destId="{D5ED2B2C-2BA0-493F-8F3D-F838BA3F55DE}" srcOrd="0" destOrd="0" presId="urn:microsoft.com/office/officeart/2005/8/layout/radial6"/>
    <dgm:cxn modelId="{51E59DFC-A586-40E0-A9B2-7F33D7B26EAF}" type="presOf" srcId="{7C0EE8F1-1886-4B36-BF31-2276E3D97CA2}" destId="{E3F56710-425B-45C6-8B87-9A117F6F114D}" srcOrd="0" destOrd="0" presId="urn:microsoft.com/office/officeart/2005/8/layout/radial6"/>
    <dgm:cxn modelId="{31C6F579-F52B-4B5A-876F-268BF550B7B5}" type="presParOf" srcId="{94ED3A93-217C-45EB-AAA1-C42B6721E7D6}" destId="{2E1C2DC6-759B-4E48-A294-DD281EB15D1C}" srcOrd="0" destOrd="0" presId="urn:microsoft.com/office/officeart/2005/8/layout/radial6"/>
    <dgm:cxn modelId="{3E760897-D2F1-4336-BEF1-73628AF7321F}" type="presParOf" srcId="{94ED3A93-217C-45EB-AAA1-C42B6721E7D6}" destId="{B9CBBA8B-B028-4A45-8E65-F2D69B5B337E}" srcOrd="1" destOrd="0" presId="urn:microsoft.com/office/officeart/2005/8/layout/radial6"/>
    <dgm:cxn modelId="{40BAAB89-01EE-437D-B049-67A1B0DB7BAC}" type="presParOf" srcId="{94ED3A93-217C-45EB-AAA1-C42B6721E7D6}" destId="{2509BE2F-A740-436E-A563-FB6C0836DB6E}" srcOrd="2" destOrd="0" presId="urn:microsoft.com/office/officeart/2005/8/layout/radial6"/>
    <dgm:cxn modelId="{6D63D61F-2411-4459-95B8-96ED6797D46E}" type="presParOf" srcId="{94ED3A93-217C-45EB-AAA1-C42B6721E7D6}" destId="{0DA4DFB3-F71A-4AB2-B609-CC7CC59D85FC}" srcOrd="3" destOrd="0" presId="urn:microsoft.com/office/officeart/2005/8/layout/radial6"/>
    <dgm:cxn modelId="{0833F087-316C-4B51-8E7A-68D8E4628B52}" type="presParOf" srcId="{94ED3A93-217C-45EB-AAA1-C42B6721E7D6}" destId="{A3A8DF6F-E171-4085-A0B2-8F91C3077186}" srcOrd="4" destOrd="0" presId="urn:microsoft.com/office/officeart/2005/8/layout/radial6"/>
    <dgm:cxn modelId="{9851D26D-7820-4C7D-967F-AD52B7DC08E4}" type="presParOf" srcId="{94ED3A93-217C-45EB-AAA1-C42B6721E7D6}" destId="{6B6590E2-080F-439C-8AE7-17C14A6A4E76}" srcOrd="5" destOrd="0" presId="urn:microsoft.com/office/officeart/2005/8/layout/radial6"/>
    <dgm:cxn modelId="{44752189-11E5-4027-8A24-4E8E8E003E09}" type="presParOf" srcId="{94ED3A93-217C-45EB-AAA1-C42B6721E7D6}" destId="{E3F56710-425B-45C6-8B87-9A117F6F114D}" srcOrd="6" destOrd="0" presId="urn:microsoft.com/office/officeart/2005/8/layout/radial6"/>
    <dgm:cxn modelId="{F14D624A-0D7D-43D1-836D-BC0B55837CAD}" type="presParOf" srcId="{94ED3A93-217C-45EB-AAA1-C42B6721E7D6}" destId="{E5F2CE75-EF93-430B-9E52-E1A8E3DD86E4}" srcOrd="7" destOrd="0" presId="urn:microsoft.com/office/officeart/2005/8/layout/radial6"/>
    <dgm:cxn modelId="{3E883101-7D76-4CBA-AB37-53D8E9A08620}" type="presParOf" srcId="{94ED3A93-217C-45EB-AAA1-C42B6721E7D6}" destId="{40EB6611-CC5A-4F2B-A17B-E61EBD89B11F}" srcOrd="8" destOrd="0" presId="urn:microsoft.com/office/officeart/2005/8/layout/radial6"/>
    <dgm:cxn modelId="{5E6205C3-0DF6-44B8-8E87-440EF3C9E1C5}" type="presParOf" srcId="{94ED3A93-217C-45EB-AAA1-C42B6721E7D6}" destId="{FD774896-D746-4260-AECF-C107F197C3A5}" srcOrd="9" destOrd="0" presId="urn:microsoft.com/office/officeart/2005/8/layout/radial6"/>
    <dgm:cxn modelId="{B8043CAC-0037-439A-98DB-BBE79FC3B128}" type="presParOf" srcId="{94ED3A93-217C-45EB-AAA1-C42B6721E7D6}" destId="{D5ED2B2C-2BA0-493F-8F3D-F838BA3F55DE}" srcOrd="10" destOrd="0" presId="urn:microsoft.com/office/officeart/2005/8/layout/radial6"/>
    <dgm:cxn modelId="{CA715BC3-0DC8-4EE1-A60F-96AF489F51EA}" type="presParOf" srcId="{94ED3A93-217C-45EB-AAA1-C42B6721E7D6}" destId="{81D8270F-9A8A-4C07-8192-A199C8DD4685}" srcOrd="11" destOrd="0" presId="urn:microsoft.com/office/officeart/2005/8/layout/radial6"/>
    <dgm:cxn modelId="{67B54D12-2B75-4329-80E1-D3C931C540B7}" type="presParOf" srcId="{94ED3A93-217C-45EB-AAA1-C42B6721E7D6}" destId="{E358F8FE-27D8-41A4-AD7A-A76001B2AE4A}" srcOrd="12" destOrd="0" presId="urn:microsoft.com/office/officeart/2005/8/layout/radial6"/>
    <dgm:cxn modelId="{D679CB06-FB76-4041-8CCB-D518FFF98515}" type="presParOf" srcId="{94ED3A93-217C-45EB-AAA1-C42B6721E7D6}" destId="{BC1B9A56-DE71-4ECC-9984-7AFABA39CEAF}" srcOrd="13" destOrd="0" presId="urn:microsoft.com/office/officeart/2005/8/layout/radial6"/>
    <dgm:cxn modelId="{3F849B66-991D-4EF0-B83A-033FC350F39D}" type="presParOf" srcId="{94ED3A93-217C-45EB-AAA1-C42B6721E7D6}" destId="{4180556A-ABFD-4125-8F7A-98A5FBD693A1}" srcOrd="14" destOrd="0" presId="urn:microsoft.com/office/officeart/2005/8/layout/radial6"/>
    <dgm:cxn modelId="{A1A347E9-06F3-4607-976B-3ABD483BE456}" type="presParOf" srcId="{94ED3A93-217C-45EB-AAA1-C42B6721E7D6}" destId="{E5DE541F-E008-4B48-B633-13934068A06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E541F-E008-4B48-B633-13934068A069}">
      <dsp:nvSpPr>
        <dsp:cNvPr id="0" name=""/>
        <dsp:cNvSpPr/>
      </dsp:nvSpPr>
      <dsp:spPr>
        <a:xfrm>
          <a:off x="1875068" y="779771"/>
          <a:ext cx="5195453" cy="5195453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8F8FE-27D8-41A4-AD7A-A76001B2AE4A}">
      <dsp:nvSpPr>
        <dsp:cNvPr id="0" name=""/>
        <dsp:cNvSpPr/>
      </dsp:nvSpPr>
      <dsp:spPr>
        <a:xfrm>
          <a:off x="1875068" y="779771"/>
          <a:ext cx="5195453" cy="5195453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74896-D746-4260-AECF-C107F197C3A5}">
      <dsp:nvSpPr>
        <dsp:cNvPr id="0" name=""/>
        <dsp:cNvSpPr/>
      </dsp:nvSpPr>
      <dsp:spPr>
        <a:xfrm>
          <a:off x="1875068" y="779771"/>
          <a:ext cx="5195453" cy="5195453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56710-425B-45C6-8B87-9A117F6F114D}">
      <dsp:nvSpPr>
        <dsp:cNvPr id="0" name=""/>
        <dsp:cNvSpPr/>
      </dsp:nvSpPr>
      <dsp:spPr>
        <a:xfrm>
          <a:off x="1875068" y="779771"/>
          <a:ext cx="5195453" cy="5195453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4DFB3-F71A-4AB2-B609-CC7CC59D85FC}">
      <dsp:nvSpPr>
        <dsp:cNvPr id="0" name=""/>
        <dsp:cNvSpPr/>
      </dsp:nvSpPr>
      <dsp:spPr>
        <a:xfrm>
          <a:off x="1875068" y="779771"/>
          <a:ext cx="5195453" cy="5195453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C2DC6-759B-4E48-A294-DD281EB15D1C}">
      <dsp:nvSpPr>
        <dsp:cNvPr id="0" name=""/>
        <dsp:cNvSpPr/>
      </dsp:nvSpPr>
      <dsp:spPr>
        <a:xfrm>
          <a:off x="3275973" y="2180675"/>
          <a:ext cx="2393644" cy="2393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Produkt Livscykel </a:t>
          </a:r>
        </a:p>
      </dsp:txBody>
      <dsp:txXfrm>
        <a:off x="3626514" y="2531216"/>
        <a:ext cx="1692562" cy="1692562"/>
      </dsp:txXfrm>
    </dsp:sp>
    <dsp:sp modelId="{B9CBBA8B-B028-4A45-8E65-F2D69B5B337E}">
      <dsp:nvSpPr>
        <dsp:cNvPr id="0" name=""/>
        <dsp:cNvSpPr/>
      </dsp:nvSpPr>
      <dsp:spPr>
        <a:xfrm>
          <a:off x="3635019" y="2315"/>
          <a:ext cx="1675551" cy="167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Tillverkning </a:t>
          </a:r>
        </a:p>
      </dsp:txBody>
      <dsp:txXfrm>
        <a:off x="3880398" y="247694"/>
        <a:ext cx="1184793" cy="1184793"/>
      </dsp:txXfrm>
    </dsp:sp>
    <dsp:sp modelId="{A3A8DF6F-E171-4085-A0B2-8F91C3077186}">
      <dsp:nvSpPr>
        <dsp:cNvPr id="0" name=""/>
        <dsp:cNvSpPr/>
      </dsp:nvSpPr>
      <dsp:spPr>
        <a:xfrm>
          <a:off x="6048237" y="1755620"/>
          <a:ext cx="1675551" cy="167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Användning </a:t>
          </a:r>
        </a:p>
      </dsp:txBody>
      <dsp:txXfrm>
        <a:off x="6293616" y="2000999"/>
        <a:ext cx="1184793" cy="1184793"/>
      </dsp:txXfrm>
    </dsp:sp>
    <dsp:sp modelId="{E5F2CE75-EF93-430B-9E52-E1A8E3DD86E4}">
      <dsp:nvSpPr>
        <dsp:cNvPr id="0" name=""/>
        <dsp:cNvSpPr/>
      </dsp:nvSpPr>
      <dsp:spPr>
        <a:xfrm>
          <a:off x="5126470" y="4592527"/>
          <a:ext cx="1675551" cy="167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Återvinning </a:t>
          </a:r>
        </a:p>
      </dsp:txBody>
      <dsp:txXfrm>
        <a:off x="5371849" y="4837906"/>
        <a:ext cx="1184793" cy="1184793"/>
      </dsp:txXfrm>
    </dsp:sp>
    <dsp:sp modelId="{D5ED2B2C-2BA0-493F-8F3D-F838BA3F55DE}">
      <dsp:nvSpPr>
        <dsp:cNvPr id="0" name=""/>
        <dsp:cNvSpPr/>
      </dsp:nvSpPr>
      <dsp:spPr>
        <a:xfrm>
          <a:off x="2143569" y="4592527"/>
          <a:ext cx="1675551" cy="167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Avfallshantering</a:t>
          </a:r>
        </a:p>
      </dsp:txBody>
      <dsp:txXfrm>
        <a:off x="2388948" y="4837906"/>
        <a:ext cx="1184793" cy="1184793"/>
      </dsp:txXfrm>
    </dsp:sp>
    <dsp:sp modelId="{BC1B9A56-DE71-4ECC-9984-7AFABA39CEAF}">
      <dsp:nvSpPr>
        <dsp:cNvPr id="0" name=""/>
        <dsp:cNvSpPr/>
      </dsp:nvSpPr>
      <dsp:spPr>
        <a:xfrm>
          <a:off x="1221802" y="1755620"/>
          <a:ext cx="1675551" cy="167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Transport </a:t>
          </a:r>
        </a:p>
      </dsp:txBody>
      <dsp:txXfrm>
        <a:off x="1467181" y="2000999"/>
        <a:ext cx="1184793" cy="1184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84F7E-9815-41C1-B477-5ED05086073F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AD8A9-0534-46F9-AC35-795CCF7E0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29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måste anpassa vår produktion och konsumtion utan att förgifta eller påverka naturens balans.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AD8A9-0534-46F9-AC35-795CCF7E07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92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Konsumtionsperspektiv exempel: vi köper en vara som tillverkas i Kina, då räknas alla miljöpåverkan från produktion, frakt, och framtida återvinning på oss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AD8A9-0534-46F9-AC35-795CCF7E07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9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hektar motsvarar arean av 100m x 100m = 10 000m</a:t>
            </a:r>
            <a:r>
              <a:rPr lang="sv-SE" baseline="30000" dirty="0"/>
              <a:t>2</a:t>
            </a:r>
            <a:r>
              <a:rPr lang="sv-SE" baseline="0" dirty="0"/>
              <a:t> </a:t>
            </a:r>
          </a:p>
          <a:p>
            <a:endParaRPr lang="sv-SE" dirty="0"/>
          </a:p>
          <a:p>
            <a:r>
              <a:rPr lang="sv-SE" dirty="0"/>
              <a:t>Den rikare delen (ca 20%) står för närmare 80% av all konsumtion på jorden</a:t>
            </a:r>
          </a:p>
          <a:p>
            <a:r>
              <a:rPr lang="sv-SE" dirty="0"/>
              <a:t>Vilken typ av energi vi använder, hur vi bor, hur vi transporterar oss och vad vi äter och dricker gör avtryck i naturen </a:t>
            </a:r>
          </a:p>
          <a:p>
            <a:r>
              <a:rPr lang="sv-SE" dirty="0"/>
              <a:t>Närproducerade varor ger mindre avtryck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C712-54C2-4A3B-8741-D1AE237C0A8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64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Bra miljöval – Naturskyddsföreningens märke </a:t>
            </a:r>
          </a:p>
          <a:p>
            <a:r>
              <a:rPr lang="sv-SE" dirty="0"/>
              <a:t>KRAV – matvaror med höga krav på djuromsorg. Grödor utan bekämpningsmedel eller konstgödsel </a:t>
            </a:r>
          </a:p>
          <a:p>
            <a:r>
              <a:rPr lang="sv-SE" dirty="0"/>
              <a:t>Ekologisk Jordbruk – </a:t>
            </a:r>
          </a:p>
          <a:p>
            <a:r>
              <a:rPr lang="sv-SE" dirty="0"/>
              <a:t>GOTS – </a:t>
            </a:r>
          </a:p>
          <a:p>
            <a:r>
              <a:rPr lang="sv-SE" dirty="0"/>
              <a:t>Svanen och EU-blomman – Svanen inom Norden och EU blomman i hela EU. Många verksamhetsområden från rengöringsmedel till hela företag </a:t>
            </a:r>
          </a:p>
          <a:p>
            <a:r>
              <a:rPr lang="sv-SE" dirty="0"/>
              <a:t>MSC – Marine Stewardship Council </a:t>
            </a:r>
          </a:p>
          <a:p>
            <a:r>
              <a:rPr lang="sv-SE" dirty="0"/>
              <a:t>FSC – Forest Stewardship Council </a:t>
            </a:r>
          </a:p>
          <a:p>
            <a:r>
              <a:rPr lang="sv-SE" dirty="0"/>
              <a:t>TCO – IT-produkter och deras leveranskedjor </a:t>
            </a:r>
          </a:p>
          <a:p>
            <a:r>
              <a:rPr lang="sv-SE" dirty="0" err="1"/>
              <a:t>Fairtrade</a:t>
            </a:r>
            <a:r>
              <a:rPr lang="sv-SE" dirty="0"/>
              <a:t> – livsmedel och bomull för att förbättra arbets- och levnadsvillkoren för odlare och anställda i fattiga länder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AD8A9-0534-46F9-AC35-795CCF7E07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8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1375BA-DBC1-C43E-B31A-F4396C3CE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8AFFA0-0B31-8D7A-7EFB-1FAF4310A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184603-FFBF-04E1-90BE-F6C4004E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A5ABF9-5E6E-6F5D-CC84-EBB5D38F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D01500-C419-0151-C435-2B07D31E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40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460198-0E1F-9206-F620-8A9EF25C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C8829B-649F-9B82-081F-07DEF04C4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776B48-85F9-F04D-8BE5-EB4AC3C7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BCF008-1785-EFFF-28BE-EC49332E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6B7183-77F4-0B12-4322-B25E22FF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5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16920B2-8A7A-F91A-3B68-26667DA95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5737765-7939-7D9E-758E-F0BF633F7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ADD98D-5219-0390-437D-320FD32B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265E61-70A6-E359-2A54-CCA50304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A5B202-14D0-3F49-D7E1-3D99890E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63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F28183-3D01-AAB6-225C-CEEC7C8D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8E486D-E8D8-D29A-CC44-0E9C236FF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19EE56-C0EC-D527-11E6-1695C453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F73C05-0A41-D537-3D46-5D0B8F41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BEB9F-FA9A-0C3B-A792-85859E37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52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E17052-9FFE-2FFD-5DF6-CA8D92BE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B1497D-B995-185A-0D13-14F609D42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2C94B3-8156-CBC4-B927-5E57D2B3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08428A-518B-C757-5AE5-2F13B939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9DE44E-1E4D-C87E-5A2B-0ACB5C75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59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589767-33BC-C228-D49E-0540E463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8E0EB3-C3A3-031D-34CA-35EE1C7AA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95017-3392-6216-D3F9-9A2049D3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2B6AE8-4FDE-CE06-8566-81B4D9B5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9EAF0D-A33A-73F9-2CBF-EE58A472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A9BACE-B690-D2A4-8D03-7FA7E0B3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59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14B56-C191-D246-2B6A-6B08B9D1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6B95B9-3BFB-BD5F-8348-9794A50D0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05E499-6C35-F904-B095-FA5D1549C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DDB06A0-204A-9033-8062-D4630CFF9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E0BC824-C79E-45B0-B608-F9BF5709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C5BC527-6FEC-EFDC-F43C-A6E2D4DC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1015CDF-EE23-CCF5-8BB1-043877D2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086D86-4811-993F-1BF2-AF96D4E7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08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8E3C25-BADD-6AD9-197F-C2268EE6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96BED9-8D4B-BD23-830E-8EC4FB75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285CF27-5542-8C27-E25D-4772C7AA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39D0D3-F41E-31A5-1ED9-17FC722E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31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C18A1A8-5F26-08E0-96D6-8BBBAF4F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8549B59-7AC2-DAD5-E5D5-7E87AB9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6BAF90E-F562-D37E-1F79-6E845FDE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79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8EC1D-8717-8BF2-DAA0-0014964D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78521E-96BC-3CF8-84E7-B31C8528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F8A9A1-B591-EEB3-58F7-451E1553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D79C73-5A9C-BB41-7736-5869431F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DB3DA35-E675-B98A-9F67-28EE08BF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1DB1E4-50CC-8F0B-91D0-C1F8FBEA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24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84913-5517-E34A-81E1-864CF094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76016DE-A88F-43D5-1489-CB3C8C2F2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A482A5-A54C-A505-D6D6-0AB7ADFD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CCBB119-D7B8-809E-A26D-2FCD96F4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5143F1B-6CB7-0DD4-11BB-3D147FF5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6E1029-07E8-1690-E4C5-DD3C471A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44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C1F6E7-4E66-4B9F-81FE-F8A146B8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16EE3F-F9D5-0D71-CF25-B14551B5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6CD97B-1E35-C417-B5CA-C0B9E74D3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333DC-ACEF-41BF-AE84-ADF80DF64C64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47396D-D4C5-A3D9-0FA0-C33C16BA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16E2B8-DB1C-2F6F-6FFD-F8B917F08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FD617-3B77-40DC-89A7-8F119AF64E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96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32150-67D7-A9B3-9F77-46027FC2E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E6F040-1F35-4C52-BFF3-3369BEAED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Hållbar Utveckling </a:t>
            </a:r>
          </a:p>
        </p:txBody>
      </p:sp>
    </p:spTree>
    <p:extLst>
      <p:ext uri="{BB962C8B-B14F-4D97-AF65-F5344CB8AC3E}">
        <p14:creationId xmlns:p14="http://schemas.microsoft.com/office/powerpoint/2010/main" val="191888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A4E0B3-EF5F-5896-CC16-D055AF14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18B9E9-E842-2912-7A34-D9FE7E28F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Utsläpp av koldioxid och kväveoxider från transport </a:t>
            </a:r>
          </a:p>
          <a:p>
            <a:r>
              <a:rPr lang="sv-SE" dirty="0"/>
              <a:t>Spridning av bekämpningsmedel och andra kemikalier </a:t>
            </a:r>
          </a:p>
          <a:p>
            <a:r>
              <a:rPr lang="sv-SE" dirty="0"/>
              <a:t>Bäst att köpa närproducerade och utan gifter </a:t>
            </a:r>
          </a:p>
          <a:p>
            <a:r>
              <a:rPr lang="sv-SE" dirty="0"/>
              <a:t>Kött har mest påverkan på miljön </a:t>
            </a:r>
          </a:p>
          <a:p>
            <a:pPr lvl="1"/>
            <a:r>
              <a:rPr lang="sv-SE" dirty="0"/>
              <a:t>Köpa ekologisk </a:t>
            </a:r>
          </a:p>
          <a:p>
            <a:pPr lvl="1"/>
            <a:r>
              <a:rPr lang="sv-SE" dirty="0"/>
              <a:t>Äta mer vegetariska alternativ </a:t>
            </a:r>
          </a:p>
          <a:p>
            <a:r>
              <a:rPr lang="sv-SE" dirty="0"/>
              <a:t>Matsvinn </a:t>
            </a:r>
          </a:p>
          <a:p>
            <a:pPr lvl="1"/>
            <a:r>
              <a:rPr lang="sv-SE" dirty="0"/>
              <a:t>I genomsnitt slänger en familj på fyra personer 1 kg matavfall varje dag </a:t>
            </a:r>
          </a:p>
          <a:p>
            <a:pPr lvl="1"/>
            <a:r>
              <a:rPr lang="sv-SE" dirty="0"/>
              <a:t>Förvara maten rätt</a:t>
            </a:r>
          </a:p>
          <a:p>
            <a:pPr lvl="1"/>
            <a:r>
              <a:rPr lang="sv-SE" dirty="0"/>
              <a:t>Ta hand om matrester: frysa in! </a:t>
            </a:r>
          </a:p>
        </p:txBody>
      </p:sp>
    </p:spTree>
    <p:extLst>
      <p:ext uri="{BB962C8B-B14F-4D97-AF65-F5344CB8AC3E}">
        <p14:creationId xmlns:p14="http://schemas.microsoft.com/office/powerpoint/2010/main" val="26091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212DE9-1225-3860-A2B5-458335CA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493E0B-D6DA-DE76-8D26-BD823D7A9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Viktigt och vanligt material i vardag </a:t>
            </a:r>
          </a:p>
          <a:p>
            <a:pPr lvl="1"/>
            <a:r>
              <a:rPr lang="sv-SE" dirty="0"/>
              <a:t>Men måste öka livslängden via återvinning </a:t>
            </a:r>
          </a:p>
          <a:p>
            <a:r>
              <a:rPr lang="sv-SE" dirty="0"/>
              <a:t>Återvunnen plast kan bli till nya produkter </a:t>
            </a:r>
          </a:p>
          <a:p>
            <a:r>
              <a:rPr lang="sv-SE" dirty="0"/>
              <a:t>Undvika engångsartiklar </a:t>
            </a:r>
          </a:p>
          <a:p>
            <a:r>
              <a:rPr lang="sv-SE" dirty="0"/>
              <a:t>Välja att köpa så lite inplastade och förpackade varor som möjligt </a:t>
            </a:r>
          </a:p>
          <a:p>
            <a:r>
              <a:rPr lang="sv-SE" dirty="0"/>
              <a:t>Mikroplaster misstänks kunna binda till sig miljögifter </a:t>
            </a:r>
          </a:p>
        </p:txBody>
      </p:sp>
    </p:spTree>
    <p:extLst>
      <p:ext uri="{BB962C8B-B14F-4D97-AF65-F5344CB8AC3E}">
        <p14:creationId xmlns:p14="http://schemas.microsoft.com/office/powerpoint/2010/main" val="352739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AD1C85-FFA1-A008-4764-10DD056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Elektronik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F6B214-A5E8-03C2-FD40-8BC71750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 elektronik blir så småningom avfall </a:t>
            </a:r>
          </a:p>
          <a:p>
            <a:pPr lvl="1"/>
            <a:r>
              <a:rPr lang="sv-SE" dirty="0"/>
              <a:t>Släng inte i de vanliga soporna! </a:t>
            </a:r>
          </a:p>
          <a:p>
            <a:pPr lvl="1"/>
            <a:r>
              <a:rPr lang="sv-SE" dirty="0"/>
              <a:t>Ta till återvinningscentral </a:t>
            </a:r>
          </a:p>
          <a:p>
            <a:r>
              <a:rPr lang="sv-SE" dirty="0" err="1"/>
              <a:t>Elavfall</a:t>
            </a:r>
            <a:r>
              <a:rPr lang="sv-SE" dirty="0"/>
              <a:t> innehåller miljöfarliga ämnen men också värdefulla material som kan återvinnas </a:t>
            </a:r>
          </a:p>
          <a:p>
            <a:r>
              <a:rPr lang="sv-SE" dirty="0"/>
              <a:t>Förlänga livslängden på produkten du redan har </a:t>
            </a:r>
          </a:p>
        </p:txBody>
      </p:sp>
    </p:spTree>
    <p:extLst>
      <p:ext uri="{BB962C8B-B14F-4D97-AF65-F5344CB8AC3E}">
        <p14:creationId xmlns:p14="http://schemas.microsoft.com/office/powerpoint/2010/main" val="196509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602EBC-593B-2A4E-C343-0AE43634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Textiler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38FB1A-6239-3175-31FF-B9595736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En av världens mest resursintensiva och förorenade branscher </a:t>
            </a:r>
          </a:p>
          <a:p>
            <a:r>
              <a:rPr lang="sv-SE" dirty="0"/>
              <a:t>Störst påverkan under produktion och tillverkning</a:t>
            </a:r>
          </a:p>
          <a:p>
            <a:pPr lvl="1"/>
            <a:r>
              <a:rPr lang="sv-SE" dirty="0"/>
              <a:t>Stora mängder råvaror</a:t>
            </a:r>
          </a:p>
          <a:p>
            <a:pPr lvl="1"/>
            <a:r>
              <a:rPr lang="sv-SE" dirty="0"/>
              <a:t>Energi </a:t>
            </a:r>
          </a:p>
          <a:p>
            <a:pPr lvl="1"/>
            <a:r>
              <a:rPr lang="sv-SE" dirty="0"/>
              <a:t>Vatten </a:t>
            </a:r>
          </a:p>
          <a:p>
            <a:pPr lvl="1"/>
            <a:r>
              <a:rPr lang="sv-SE" dirty="0"/>
              <a:t>Kemikalier </a:t>
            </a:r>
          </a:p>
          <a:p>
            <a:r>
              <a:rPr lang="sv-SE" dirty="0"/>
              <a:t>Tvätt och torkning – energi- och vattenkrävande </a:t>
            </a:r>
          </a:p>
          <a:p>
            <a:r>
              <a:rPr lang="sv-SE" dirty="0"/>
              <a:t>Bomull är naturligt med inte så bra för miljön</a:t>
            </a:r>
          </a:p>
          <a:p>
            <a:pPr lvl="1"/>
            <a:r>
              <a:rPr lang="sv-SE" dirty="0"/>
              <a:t>Odlas i varmt klimat och kräver mycket vatten</a:t>
            </a:r>
          </a:p>
          <a:p>
            <a:pPr lvl="1"/>
            <a:r>
              <a:rPr lang="sv-SE" dirty="0"/>
              <a:t>Välj istället hampa, ull, och </a:t>
            </a:r>
            <a:r>
              <a:rPr lang="sv-SE" dirty="0" err="1"/>
              <a:t>lyocell</a:t>
            </a:r>
            <a:r>
              <a:rPr lang="sv-SE" dirty="0"/>
              <a:t> </a:t>
            </a:r>
          </a:p>
          <a:p>
            <a:r>
              <a:rPr lang="sv-SE" dirty="0"/>
              <a:t>Måste ta hand om våra kläder och inte göra oss av med kläder för att vi har tröttnat på dem eller de är omoderna </a:t>
            </a:r>
          </a:p>
          <a:p>
            <a:pPr lvl="1"/>
            <a:r>
              <a:rPr lang="sv-SE" dirty="0"/>
              <a:t>Släng inte i soporna utan donera bort eller ta till materialåtervinning </a:t>
            </a:r>
          </a:p>
        </p:txBody>
      </p:sp>
    </p:spTree>
    <p:extLst>
      <p:ext uri="{BB962C8B-B14F-4D97-AF65-F5344CB8AC3E}">
        <p14:creationId xmlns:p14="http://schemas.microsoft.com/office/powerpoint/2010/main" val="107129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BE0B29-D237-704A-5381-F8B0FCF3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Utmärkta varor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8AC18B-9E41-DFA5-01BE-B9B940E4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076" name="Picture 4" descr="Vad betyder miljömärkningarna? (7-9) - Naturskyddsföreningen">
            <a:extLst>
              <a:ext uri="{FF2B5EF4-FFF2-40B4-BE49-F238E27FC236}">
                <a16:creationId xmlns:a16="http://schemas.microsoft.com/office/drawing/2014/main" id="{59D57BF9-C723-0741-C964-3146C0D7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3" y="1508248"/>
            <a:ext cx="11418053" cy="46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7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64927A3-196F-4DCB-C421-7ABBD84D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Lösningar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6FF0132-45DD-A72A-DB4C-E4E8535E8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82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62FA41-E855-6983-2CA5-A474635B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Energianvändning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14374A-D322-2861-CDCE-89AE53C9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604387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Använd energisnåla lampor </a:t>
            </a:r>
          </a:p>
          <a:p>
            <a:r>
              <a:rPr lang="sv-SE" dirty="0"/>
              <a:t>Apparater i standby-läge drar fortfarande ström </a:t>
            </a:r>
          </a:p>
          <a:p>
            <a:r>
              <a:rPr lang="sv-SE" dirty="0"/>
              <a:t>Duscha energisnålt </a:t>
            </a:r>
          </a:p>
          <a:p>
            <a:r>
              <a:rPr lang="sv-SE" dirty="0"/>
              <a:t>Samåka eller väja kollektivtrafik </a:t>
            </a:r>
          </a:p>
          <a:p>
            <a:r>
              <a:rPr lang="sv-SE" dirty="0"/>
              <a:t>Dra ner på resor </a:t>
            </a:r>
          </a:p>
          <a:p>
            <a:r>
              <a:rPr lang="sv-SE" dirty="0"/>
              <a:t>Ta tåg istället för flyg när man resar bort </a:t>
            </a:r>
          </a:p>
          <a:p>
            <a:r>
              <a:rPr lang="sv-SE" dirty="0"/>
              <a:t>Närodlat ofta bättre en ekologiskt </a:t>
            </a:r>
          </a:p>
          <a:p>
            <a:r>
              <a:rPr lang="sv-SE" dirty="0"/>
              <a:t>Inte överkonsumera och kasta mat</a:t>
            </a:r>
          </a:p>
        </p:txBody>
      </p:sp>
      <p:pic>
        <p:nvPicPr>
          <p:cNvPr id="4098" name="Picture 2" descr="El och energi">
            <a:extLst>
              <a:ext uri="{FF2B5EF4-FFF2-40B4-BE49-F238E27FC236}">
                <a16:creationId xmlns:a16="http://schemas.microsoft.com/office/drawing/2014/main" id="{6E42D941-9ABD-3B24-E1E1-F2FE1753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13" y="1856269"/>
            <a:ext cx="5604387" cy="31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1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0F2794-0BAC-B4B1-7DD8-75056B71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Biologisk Mångfald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F0CF1B-AD6F-E3A1-38AC-80B9BFBD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44148" cy="487014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Fyra E-skäl för att bevara biologisk mångfald: </a:t>
            </a:r>
          </a:p>
          <a:p>
            <a:pPr lvl="1"/>
            <a:r>
              <a:rPr lang="sv-SE" dirty="0"/>
              <a:t>Etiska </a:t>
            </a:r>
          </a:p>
          <a:p>
            <a:pPr lvl="2"/>
            <a:r>
              <a:rPr lang="sv-SE" dirty="0"/>
              <a:t>Det är fel att utrota växter och djur </a:t>
            </a:r>
          </a:p>
          <a:p>
            <a:pPr lvl="1"/>
            <a:r>
              <a:rPr lang="sv-SE" dirty="0"/>
              <a:t>Ekologiska </a:t>
            </a:r>
          </a:p>
          <a:p>
            <a:pPr lvl="2"/>
            <a:r>
              <a:rPr lang="sv-SE" dirty="0"/>
              <a:t>Balansen i ett helt ekosystem kan störas om nyckelarter försvinner </a:t>
            </a:r>
          </a:p>
          <a:p>
            <a:pPr lvl="1"/>
            <a:r>
              <a:rPr lang="sv-SE" dirty="0"/>
              <a:t>Ekonomiska </a:t>
            </a:r>
          </a:p>
          <a:p>
            <a:pPr lvl="2"/>
            <a:r>
              <a:rPr lang="sv-SE" dirty="0"/>
              <a:t>Vi vet inte vilka växter och djur som behövas för produktion av mat och mediciner i framtiden </a:t>
            </a:r>
          </a:p>
          <a:p>
            <a:pPr lvl="1"/>
            <a:r>
              <a:rPr lang="sv-SE" dirty="0"/>
              <a:t>Estetiska </a:t>
            </a:r>
          </a:p>
          <a:p>
            <a:pPr lvl="2"/>
            <a:r>
              <a:rPr lang="sv-SE" dirty="0"/>
              <a:t>Fiske, jakt, svampplockning, rekreation och turism </a:t>
            </a:r>
          </a:p>
          <a:p>
            <a:pPr lvl="2"/>
            <a:r>
              <a:rPr lang="sv-SE" dirty="0"/>
              <a:t>Naturens skönhetsvärde </a:t>
            </a:r>
          </a:p>
          <a:p>
            <a:pPr lvl="3"/>
            <a:r>
              <a:rPr lang="sv-SE" dirty="0"/>
              <a:t>Blommande växter, fågelsång, vattenspeglar, lövträdens höstfärger … </a:t>
            </a:r>
          </a:p>
        </p:txBody>
      </p:sp>
      <p:pic>
        <p:nvPicPr>
          <p:cNvPr id="5122" name="Picture 2" descr="Mindre klorofyll och kortare dagar gör löven gula och röda">
            <a:extLst>
              <a:ext uri="{FF2B5EF4-FFF2-40B4-BE49-F238E27FC236}">
                <a16:creationId xmlns:a16="http://schemas.microsoft.com/office/drawing/2014/main" id="{149F8670-3C65-F5FE-1C9E-167FD741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64" y="243490"/>
            <a:ext cx="5273778" cy="31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ologisk mångfald">
            <a:extLst>
              <a:ext uri="{FF2B5EF4-FFF2-40B4-BE49-F238E27FC236}">
                <a16:creationId xmlns:a16="http://schemas.microsoft.com/office/drawing/2014/main" id="{9662A1E1-A110-CC3C-6796-7E70974F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48" y="3982065"/>
            <a:ext cx="4463662" cy="251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2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0D265-E6A9-DF7B-B769-FC800538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Allemansrätt och växtskydd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87EE3E-FBC3-5CEC-600D-411DBF9CA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Sverige har vi allemansrätt </a:t>
            </a:r>
          </a:p>
          <a:p>
            <a:pPr lvl="1"/>
            <a:r>
              <a:rPr lang="sv-SE" dirty="0"/>
              <a:t>Ger oss rätt att ströva fritt i naturen utan att fråga markägaren om lov </a:t>
            </a:r>
          </a:p>
          <a:p>
            <a:pPr lvl="2"/>
            <a:r>
              <a:rPr lang="sv-SE" dirty="0"/>
              <a:t>Inte odlad mark eller tomter runt hus </a:t>
            </a:r>
          </a:p>
          <a:p>
            <a:pPr lvl="2"/>
            <a:r>
              <a:rPr lang="sv-SE" dirty="0"/>
              <a:t>Campa mer än en natt på samma ställe behöver man tillstånd </a:t>
            </a:r>
          </a:p>
          <a:p>
            <a:pPr lvl="1"/>
            <a:r>
              <a:rPr lang="sv-SE" dirty="0"/>
              <a:t>Måste vara ansvarsfulla i naturen</a:t>
            </a:r>
          </a:p>
          <a:p>
            <a:pPr lvl="2"/>
            <a:r>
              <a:rPr lang="sv-SE" dirty="0"/>
              <a:t>Får inte bryta grenar från träd eller buskar</a:t>
            </a:r>
          </a:p>
          <a:p>
            <a:pPr lvl="2"/>
            <a:r>
              <a:rPr lang="sv-SE" dirty="0"/>
              <a:t>Förbjudet att ta löv eller bark från levande träd</a:t>
            </a:r>
          </a:p>
          <a:p>
            <a:pPr lvl="2"/>
            <a:r>
              <a:rPr lang="sv-SE" dirty="0"/>
              <a:t>Kan plocka bär, svamp, och örter som inte är </a:t>
            </a:r>
            <a:r>
              <a:rPr lang="sv-SE" i="1" dirty="0"/>
              <a:t>fridlysta</a:t>
            </a:r>
            <a:r>
              <a:rPr lang="sv-SE" dirty="0"/>
              <a:t> </a:t>
            </a:r>
          </a:p>
          <a:p>
            <a:pPr lvl="3"/>
            <a:r>
              <a:rPr lang="sv-SE" dirty="0"/>
              <a:t>Den som plockar är skyldig att veta vilka arter som är fridlysta </a:t>
            </a:r>
          </a:p>
        </p:txBody>
      </p:sp>
    </p:spTree>
    <p:extLst>
      <p:ext uri="{BB962C8B-B14F-4D97-AF65-F5344CB8AC3E}">
        <p14:creationId xmlns:p14="http://schemas.microsoft.com/office/powerpoint/2010/main" val="229587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DF6F17-0DD5-77D5-7244-8802DAA9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Djurskydd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8730B7-D4ED-F3F3-EEA8-1B9FBA693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vilda fåglar (inkl. fågelägg) och däggdjur är fredade </a:t>
            </a:r>
          </a:p>
          <a:p>
            <a:pPr lvl="1"/>
            <a:r>
              <a:rPr lang="sv-SE" dirty="0"/>
              <a:t>Undantag är vissa arter som har allmän jakttid för </a:t>
            </a:r>
          </a:p>
          <a:p>
            <a:r>
              <a:rPr lang="sv-SE" dirty="0"/>
              <a:t>Miljöbalken </a:t>
            </a:r>
          </a:p>
          <a:p>
            <a:pPr lvl="1"/>
            <a:r>
              <a:rPr lang="sv-SE" dirty="0"/>
              <a:t>Samling av lagtexter som ska skydda vår miljö </a:t>
            </a:r>
          </a:p>
          <a:p>
            <a:pPr lvl="1"/>
            <a:r>
              <a:rPr lang="sv-SE" dirty="0"/>
              <a:t>Alla groddjur (amfibier) och kräldjur (reptiler) är fridlysta i Sverige </a:t>
            </a:r>
          </a:p>
        </p:txBody>
      </p:sp>
    </p:spTree>
    <p:extLst>
      <p:ext uri="{BB962C8B-B14F-4D97-AF65-F5344CB8AC3E}">
        <p14:creationId xmlns:p14="http://schemas.microsoft.com/office/powerpoint/2010/main" val="312624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ACD609F-A2D7-D200-9111-D61B9F05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Problemen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D5CC2A-D56A-11C0-4DFE-5C809AD26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473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5F3392-757E-F9A8-F44A-F6EA9E7F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Rödlistade arter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0C84A3-95D7-F056-6387-C7EB2A8B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266460" cy="4351338"/>
          </a:xfrm>
        </p:spPr>
        <p:txBody>
          <a:bodyPr/>
          <a:lstStyle/>
          <a:p>
            <a:r>
              <a:rPr lang="sv-SE" dirty="0" err="1"/>
              <a:t>ArtDatabanken</a:t>
            </a:r>
            <a:r>
              <a:rPr lang="sv-SE" dirty="0"/>
              <a:t> grupperar arter i kategorier som visar hur hotade de är </a:t>
            </a:r>
          </a:p>
          <a:p>
            <a:r>
              <a:rPr lang="sv-SE" dirty="0"/>
              <a:t>Alla kategorier utom ”livskraftig (LC)” ingår i </a:t>
            </a:r>
            <a:r>
              <a:rPr lang="sv-SE" i="1" dirty="0"/>
              <a:t>rödlistan</a:t>
            </a:r>
            <a:r>
              <a:rPr lang="sv-SE" dirty="0"/>
              <a:t> </a:t>
            </a:r>
          </a:p>
        </p:txBody>
      </p:sp>
      <p:pic>
        <p:nvPicPr>
          <p:cNvPr id="6146" name="Picture 2" descr="Hur blir en art rödlistad? | Externwebben">
            <a:extLst>
              <a:ext uri="{FF2B5EF4-FFF2-40B4-BE49-F238E27FC236}">
                <a16:creationId xmlns:a16="http://schemas.microsoft.com/office/drawing/2014/main" id="{D1F3B42C-062D-0671-9066-391595A7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69" y="4458420"/>
            <a:ext cx="7082941" cy="21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UCN Red List threat categories and their risk level | Download Scientific  Diagram">
            <a:extLst>
              <a:ext uri="{FF2B5EF4-FFF2-40B4-BE49-F238E27FC236}">
                <a16:creationId xmlns:a16="http://schemas.microsoft.com/office/drawing/2014/main" id="{38A5CE1A-BE28-7E58-B99C-FAB28FA4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10" y="365125"/>
            <a:ext cx="4436057" cy="39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8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B19B6-3111-4E0E-4E49-D737EDD9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41124E-1523-8C4B-D4F7-9511585EA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blir fler</a:t>
            </a:r>
          </a:p>
          <a:p>
            <a:pPr lvl="1"/>
            <a:r>
              <a:rPr lang="sv-SE" dirty="0"/>
              <a:t>8 miljarder människor på jorden! </a:t>
            </a:r>
          </a:p>
          <a:p>
            <a:pPr lvl="2"/>
            <a:r>
              <a:rPr lang="sv-SE" dirty="0"/>
              <a:t>Billig energi från fossila bränslen och fosfatrik handelsgödsel </a:t>
            </a:r>
          </a:p>
          <a:p>
            <a:r>
              <a:rPr lang="sv-SE" dirty="0"/>
              <a:t>Belastning på miljön </a:t>
            </a:r>
          </a:p>
          <a:p>
            <a:pPr lvl="1"/>
            <a:r>
              <a:rPr lang="sv-SE" dirty="0"/>
              <a:t>Resursutnyttjande leder till sinande naturtillgångar </a:t>
            </a:r>
          </a:p>
          <a:p>
            <a:r>
              <a:rPr lang="sv-SE" dirty="0"/>
              <a:t>Vi har det bättre </a:t>
            </a:r>
          </a:p>
          <a:p>
            <a:pPr lvl="1"/>
            <a:r>
              <a:rPr lang="sv-SE" dirty="0"/>
              <a:t>90% av ungdomar går i skolan </a:t>
            </a:r>
          </a:p>
          <a:p>
            <a:pPr lvl="1"/>
            <a:r>
              <a:rPr lang="sv-SE" dirty="0"/>
              <a:t>Majoritet har tillgång till toalett </a:t>
            </a:r>
          </a:p>
          <a:p>
            <a:pPr lvl="1"/>
            <a:r>
              <a:rPr lang="sv-SE" dirty="0"/>
              <a:t>Mest äger mobiltelefon</a:t>
            </a:r>
          </a:p>
        </p:txBody>
      </p:sp>
    </p:spTree>
    <p:extLst>
      <p:ext uri="{BB962C8B-B14F-4D97-AF65-F5344CB8AC3E}">
        <p14:creationId xmlns:p14="http://schemas.microsoft.com/office/powerpoint/2010/main" val="32761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2D3F56-2AD6-1BD1-7769-D096DBF2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 2030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F9DD13-5CDD-C0D1-7004-3FF8E61AE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FN:s medlemsländer är förbundna att arbeta för att uppnå en hållbar värld till år 2030</a:t>
            </a:r>
          </a:p>
          <a:p>
            <a:r>
              <a:rPr lang="sv-SE" dirty="0"/>
              <a:t>Agendan innehåller 17 globala målen </a:t>
            </a:r>
          </a:p>
        </p:txBody>
      </p:sp>
      <p:pic>
        <p:nvPicPr>
          <p:cNvPr id="1026" name="Picture 2" descr="Kritik mot globala målen - utopiska utan budget - Studio Ett | Sveriges  Radio">
            <a:extLst>
              <a:ext uri="{FF2B5EF4-FFF2-40B4-BE49-F238E27FC236}">
                <a16:creationId xmlns:a16="http://schemas.microsoft.com/office/drawing/2014/main" id="{F10E9A92-511D-3821-BEE6-9EDBCBC0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5"/>
          <a:stretch/>
        </p:blipFill>
        <p:spPr bwMode="auto">
          <a:xfrm>
            <a:off x="2649782" y="3352800"/>
            <a:ext cx="689243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CF8AFB-A313-F791-9017-AEC359AE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Perspektiv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24BB9D-ED75-0470-4A7A-D46E0FDB3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Vår påverkan på miljön kan mättas från antingen: </a:t>
            </a:r>
          </a:p>
          <a:p>
            <a:pPr lvl="1"/>
            <a:r>
              <a:rPr lang="sv-SE" dirty="0"/>
              <a:t>Produktionsperspektiv</a:t>
            </a:r>
          </a:p>
          <a:p>
            <a:pPr lvl="2"/>
            <a:r>
              <a:rPr lang="sv-SE" dirty="0"/>
              <a:t>Utsläpp av växthusgaser eller miljögifter för det land där varorna produceras </a:t>
            </a:r>
          </a:p>
          <a:p>
            <a:pPr lvl="1"/>
            <a:r>
              <a:rPr lang="sv-SE" dirty="0"/>
              <a:t>Konsumtionsperspektiv </a:t>
            </a:r>
          </a:p>
          <a:p>
            <a:pPr lvl="2"/>
            <a:r>
              <a:rPr lang="sv-SE" dirty="0"/>
              <a:t>Varors och tjänsters </a:t>
            </a:r>
            <a:r>
              <a:rPr lang="sv-SE" b="1" dirty="0"/>
              <a:t>totala</a:t>
            </a:r>
            <a:r>
              <a:rPr lang="sv-SE" dirty="0"/>
              <a:t> miljöpåverkan hänger på konsumenterna </a:t>
            </a:r>
          </a:p>
          <a:p>
            <a:r>
              <a:rPr lang="sv-SE" dirty="0"/>
              <a:t>Det är bra att börja med ett land och begränsar sitt utsläpp</a:t>
            </a:r>
          </a:p>
          <a:p>
            <a:r>
              <a:rPr lang="sv-SE" dirty="0"/>
              <a:t>Rika länder med hög konsumtion kan inte låta miljöfarlig verksamhet ske i andra länder </a:t>
            </a:r>
          </a:p>
        </p:txBody>
      </p:sp>
    </p:spTree>
    <p:extLst>
      <p:ext uri="{BB962C8B-B14F-4D97-AF65-F5344CB8AC3E}">
        <p14:creationId xmlns:p14="http://schemas.microsoft.com/office/powerpoint/2010/main" val="9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B0EBC0-744D-50FE-C4C9-86DD72CF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719167"/>
            <a:ext cx="6574972" cy="1450757"/>
          </a:xfrm>
        </p:spPr>
        <p:txBody>
          <a:bodyPr>
            <a:normAutofit/>
          </a:bodyPr>
          <a:lstStyle/>
          <a:p>
            <a:r>
              <a:rPr lang="sv-SE" dirty="0"/>
              <a:t>Ekologiska fotavtryck </a:t>
            </a:r>
          </a:p>
        </p:txBody>
      </p:sp>
      <p:pic>
        <p:nvPicPr>
          <p:cNvPr id="6148" name="Picture 4" descr="Vårt ekologiska fotavtryck ‹ På Egna Ben">
            <a:extLst>
              <a:ext uri="{FF2B5EF4-FFF2-40B4-BE49-F238E27FC236}">
                <a16:creationId xmlns:a16="http://schemas.microsoft.com/office/drawing/2014/main" id="{88B95881-CA70-F215-D7BF-ACC590CB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649" y="1776405"/>
            <a:ext cx="9224702" cy="48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3B3B58-19CF-9DD5-20CF-BA33B36B6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603061"/>
            <a:ext cx="8929090" cy="406243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3200" dirty="0"/>
              <a:t>Den biologiskt produktiva jordyta (mark- och vattenyta) som krävs för att producera allt det som vi konsumerar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/>
              <a:t>I genomsnitt har varje människa i världen ett ekologiskt fotavtryck motsvarande ungefär 2.7 hektar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dirty="0"/>
              <a:t>Sverige är med bland de 15 länder som har störst ekologiskt fotavtryck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B0F0"/>
                </a:solidFill>
              </a:rPr>
              <a:t>Våra konsumentsval påverkar våra fotavtryck! </a:t>
            </a:r>
          </a:p>
        </p:txBody>
      </p:sp>
    </p:spTree>
    <p:extLst>
      <p:ext uri="{BB962C8B-B14F-4D97-AF65-F5344CB8AC3E}">
        <p14:creationId xmlns:p14="http://schemas.microsoft.com/office/powerpoint/2010/main" val="635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100D424-6D17-6DE7-EA87-F7D6DB46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Hållbar Konsumtion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047F6E5-1503-475A-FD35-52A6F64C0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64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88FC8A-D3F3-0FA0-7D29-8E5CD507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Hållbar konsumtion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DB4FF6-0264-4504-002B-90F14AA7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1777" cy="4351338"/>
          </a:xfrm>
        </p:spPr>
        <p:txBody>
          <a:bodyPr/>
          <a:lstStyle/>
          <a:p>
            <a:r>
              <a:rPr lang="sv-SE" dirty="0"/>
              <a:t>Det vi konsumerar påverkar miljön under hela livscykeln:</a:t>
            </a:r>
          </a:p>
          <a:p>
            <a:pPr lvl="1"/>
            <a:r>
              <a:rPr lang="sv-SE" dirty="0"/>
              <a:t>Tillverkning</a:t>
            </a:r>
          </a:p>
          <a:p>
            <a:pPr lvl="1"/>
            <a:r>
              <a:rPr lang="sv-SE" dirty="0"/>
              <a:t>Användning</a:t>
            </a:r>
          </a:p>
          <a:p>
            <a:pPr lvl="1"/>
            <a:r>
              <a:rPr lang="sv-SE" dirty="0"/>
              <a:t>Återvinning </a:t>
            </a:r>
          </a:p>
          <a:p>
            <a:pPr lvl="1"/>
            <a:r>
              <a:rPr lang="sv-SE" dirty="0"/>
              <a:t>Avfallshantering </a:t>
            </a:r>
          </a:p>
          <a:p>
            <a:pPr lvl="1"/>
            <a:r>
              <a:rPr lang="sv-SE" dirty="0"/>
              <a:t>Transport </a:t>
            </a:r>
          </a:p>
          <a:p>
            <a:r>
              <a:rPr lang="sv-SE" dirty="0"/>
              <a:t>Vi behöver ändra på vårt </a:t>
            </a:r>
          </a:p>
          <a:p>
            <a:pPr marL="0" indent="0">
              <a:buNone/>
            </a:pPr>
            <a:r>
              <a:rPr lang="sv-SE" dirty="0"/>
              <a:t>konsumtionsmönster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12BA9E-8638-E084-BF70-267776DDF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913957"/>
              </p:ext>
            </p:extLst>
          </p:nvPr>
        </p:nvGraphicFramePr>
        <p:xfrm>
          <a:off x="4270075" y="460015"/>
          <a:ext cx="8945591" cy="631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13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A5CC56-03BC-1EA9-F7BD-05AD6149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Hållbar konsumtion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07D935-57DF-6A42-421A-806F2DECE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Viktiga frågor att fundera över: </a:t>
            </a:r>
          </a:p>
          <a:p>
            <a:r>
              <a:rPr lang="sv-SE" dirty="0"/>
              <a:t>Behöver jag verkligen denna vara? </a:t>
            </a:r>
          </a:p>
          <a:p>
            <a:r>
              <a:rPr lang="sv-SE" dirty="0"/>
              <a:t>Kan jag laga eller reparera den jag redan har?</a:t>
            </a:r>
          </a:p>
          <a:p>
            <a:r>
              <a:rPr lang="sv-SE" dirty="0"/>
              <a:t>Varför köpa ny telefon när den jag har fungerar bra? </a:t>
            </a:r>
          </a:p>
          <a:p>
            <a:r>
              <a:rPr lang="sv-SE" dirty="0"/>
              <a:t>Kan jag låna det jag behöver av någon annan? Eller kanske hyra eller köpa begagnat? </a:t>
            </a:r>
          </a:p>
        </p:txBody>
      </p:sp>
    </p:spTree>
    <p:extLst>
      <p:ext uri="{BB962C8B-B14F-4D97-AF65-F5344CB8AC3E}">
        <p14:creationId xmlns:p14="http://schemas.microsoft.com/office/powerpoint/2010/main" val="28663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7057</TotalTime>
  <Words>938</Words>
  <Application>Microsoft Office PowerPoint</Application>
  <PresentationFormat>Bredbild</PresentationFormat>
  <Paragraphs>150</Paragraphs>
  <Slides>20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Office-tema</vt:lpstr>
      <vt:lpstr>Biologi 1</vt:lpstr>
      <vt:lpstr>Problemen </vt:lpstr>
      <vt:lpstr>Problemen</vt:lpstr>
      <vt:lpstr>Agenda 2030</vt:lpstr>
      <vt:lpstr>Perspektiv </vt:lpstr>
      <vt:lpstr>Ekologiska fotavtryck </vt:lpstr>
      <vt:lpstr>Hållbar Konsumtion </vt:lpstr>
      <vt:lpstr>Hållbar konsumtion </vt:lpstr>
      <vt:lpstr>Hållbar konsumtion </vt:lpstr>
      <vt:lpstr>Mat </vt:lpstr>
      <vt:lpstr>Plast </vt:lpstr>
      <vt:lpstr>Elektronik </vt:lpstr>
      <vt:lpstr>Textiler </vt:lpstr>
      <vt:lpstr>Utmärkta varor </vt:lpstr>
      <vt:lpstr>Lösningar </vt:lpstr>
      <vt:lpstr>Energianvändning </vt:lpstr>
      <vt:lpstr>Biologisk Mångfald </vt:lpstr>
      <vt:lpstr>Allemansrätt och växtskydd </vt:lpstr>
      <vt:lpstr>Djurskydd </vt:lpstr>
      <vt:lpstr>Rödlistade arter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2025-01-22T09:37:58Z</dcterms:created>
  <dcterms:modified xsi:type="dcterms:W3CDTF">2025-01-27T07:15:51Z</dcterms:modified>
</cp:coreProperties>
</file>